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9" r:id="rId6"/>
  </p:sldMasterIdLst>
  <p:notesMasterIdLst>
    <p:notesMasterId r:id="rId26"/>
  </p:notesMasterIdLst>
  <p:handoutMasterIdLst>
    <p:handoutMasterId r:id="rId27"/>
  </p:handoutMasterIdLst>
  <p:sldIdLst>
    <p:sldId id="259" r:id="rId7"/>
    <p:sldId id="357" r:id="rId8"/>
    <p:sldId id="2142533367" r:id="rId9"/>
    <p:sldId id="2142533368" r:id="rId10"/>
    <p:sldId id="2142533284" r:id="rId11"/>
    <p:sldId id="2142533357" r:id="rId12"/>
    <p:sldId id="2142533355" r:id="rId13"/>
    <p:sldId id="2142533358" r:id="rId14"/>
    <p:sldId id="2142533356" r:id="rId15"/>
    <p:sldId id="301" r:id="rId16"/>
    <p:sldId id="2142533366" r:id="rId17"/>
    <p:sldId id="2142533350" r:id="rId18"/>
    <p:sldId id="2142533359" r:id="rId19"/>
    <p:sldId id="2142533361" r:id="rId20"/>
    <p:sldId id="2142533365" r:id="rId21"/>
    <p:sldId id="2142533364" r:id="rId22"/>
    <p:sldId id="2142533362" r:id="rId23"/>
    <p:sldId id="2142533360" r:id="rId24"/>
    <p:sldId id="2142533353" r:id="rId25"/>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09DCD-F016-45AB-BCFF-C54C68452576}">
          <p14:sldIdLst>
            <p14:sldId id="259"/>
            <p14:sldId id="357"/>
            <p14:sldId id="2142533367"/>
            <p14:sldId id="2142533368"/>
            <p14:sldId id="2142533284"/>
            <p14:sldId id="2142533357"/>
            <p14:sldId id="2142533355"/>
            <p14:sldId id="2142533358"/>
            <p14:sldId id="2142533356"/>
            <p14:sldId id="301"/>
            <p14:sldId id="2142533366"/>
            <p14:sldId id="2142533350"/>
            <p14:sldId id="2142533359"/>
            <p14:sldId id="2142533361"/>
            <p14:sldId id="2142533365"/>
            <p14:sldId id="2142533364"/>
            <p14:sldId id="2142533362"/>
            <p14:sldId id="2142533360"/>
            <p14:sldId id="214253335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A62A28-811E-0E4A-55AF-EDA0E546EEBF}" name="Regan, Sara M (HEALTH)" initials="R(" userId="S::sara.regan@health.ny.gov::56a92f2c-4549-460a-a127-8ff176e21ee7" providerId="AD"/>
  <p188:author id="{DB1DBF5C-B031-1D1B-6F86-8E71B4B1A970}" name="Owens-Cody, Keshana (HEALTH)" initials="OCK(" userId="S::Keshana.Owens-Cody@health.ny.gov::3fd3af08-5bff-4a66-acca-2dc656b7f352" providerId="AD"/>
  <p188:author id="{A61E3665-5212-F0A4-728E-C72E737FFBAB}" name="Brown, Deborah (HEALTH)" initials="B(" userId="S::deborah.brown@health.ny.gov::a833f5b0-f874-4575-aec2-141f1c92041c" providerId="AD"/>
  <p188:author id="{69A0C771-CF64-4D7C-6D6A-B4534E3B2653}" name="Pardo, Bridget (HEALTH)" initials="P(" userId="S::bridget.pardo@health.ny.gov::c4e29d8e-31b7-42cd-85f5-75018670943f" providerId="AD"/>
  <p188:author id="{5844FE81-4130-6DAA-5EE4-D4CD13D20A06}" name="Bush, Kathleen (HEALTH)" initials="B(" userId="S::kathleen.bush@health.ny.gov::2a240b2f-c557-46a8-a132-ce0c034f7030" providerId="AD"/>
  <p188:author id="{94DD859C-0575-A000-A766-FB8A6885A1CB}" name="Patterson, Meredith (HEALTH)" initials="P(" userId="S::meredith.patterson@health.ny.gov::12ee1e50-f088-457f-bbd4-dc4b5f7b6f40" providerId="AD"/>
  <p188:author id="{DCC2F7B9-D511-220F-F2BE-A10E866C391B}" name="Patterson, Meredith (HEALTH)" initials="PM(" userId="S::Meredith.Patterson@health.ny.gov::12ee1e50-f088-457f-bbd4-dc4b5f7b6f40" providerId="AD"/>
  <p188:author id="{A98FBFC0-1FA3-27BE-A25B-C93DC7EC14C6}" name="Sara Regan" initials="SR" userId="S::sregan@nystec.com::f5ec3ab1-ee77-48e3-8e45-a287e72cb614" providerId="AD"/>
  <p188:author id="{10D537C3-BA61-7C29-9E2C-2A6A0E2B07B6}" name="Elizabeth Whelan" initials="EW" userId="S::ewhelan@nystec.com::9cb45721-fe12-493a-a048-5dca7adcdcdb" providerId="AD"/>
  <p188:author id="{49CA34C6-DC7C-53A8-CE0E-7581BA94C89B}" name="Gwynn, Charon (HEALTH)" initials="GC(" userId="S::Charon.Gwynn@health.ny.gov::eb2abda4-1054-4a7b-a6bc-2605d950836f" providerId="AD"/>
  <p188:author id="{AF84ADDA-0681-5206-A668-5270D8D9EA3E}" name="Owens-Cody, Keshana (HEALTH)" initials="O(" userId="S::keshana.owens-cody@health.ny.gov::3fd3af08-5bff-4a66-acca-2dc656b7f352" providerId="AD"/>
  <p188:author id="{C6B02EE9-4155-2AEE-EA38-271B0AE2A8F4}" name="Whelan, Elizabeth (HEALTH)" initials="W(" userId="S::elizabeth.whelan@health.ny.gov::ac746154-a43f-4aeb-9678-3a3e3f4eba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D73"/>
    <a:srgbClr val="D5C3E8"/>
    <a:srgbClr val="6F5091"/>
    <a:srgbClr val="646666"/>
    <a:srgbClr val="646464"/>
    <a:srgbClr val="553278"/>
    <a:srgbClr val="503278"/>
    <a:srgbClr val="5A336F"/>
    <a:srgbClr val="765884"/>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A0B4B-8237-4D5A-8F56-5EC55BC1B816}" v="3" dt="2024-07-10T17:54:44.297"/>
    <p1510:client id="{4B8D9143-5ABB-C605-56B1-59446BB53AFB}" v="13" dt="2024-07-10T16:46:30.174"/>
    <p1510:client id="{AD87CBED-F520-4397-B6E7-729E79E068C9}" v="779" dt="2024-07-09T21:17:23.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F4C535-DC7A-4899-89DF-283F79DB3B0B}" type="doc">
      <dgm:prSet loTypeId="urn:microsoft.com/office/officeart/2005/8/layout/chevron2" loCatId="process" qsTypeId="urn:microsoft.com/office/officeart/2005/8/quickstyle/simple1" qsCatId="simple" csTypeId="urn:microsoft.com/office/officeart/2005/8/colors/accent1_4" csCatId="accent1" phldr="1"/>
      <dgm:spPr/>
      <dgm:t>
        <a:bodyPr/>
        <a:lstStyle/>
        <a:p>
          <a:endParaRPr lang="en-US"/>
        </a:p>
      </dgm:t>
    </dgm:pt>
    <dgm:pt modelId="{D5E4A7D9-9408-4FDA-B946-EE20693DB775}">
      <dgm:prSet phldrT="[Text]"/>
      <dgm:spPr/>
      <dgm:t>
        <a:bodyPr/>
        <a:lstStyle/>
        <a:p>
          <a:r>
            <a:rPr lang="en-US"/>
            <a:t>Recruitment</a:t>
          </a:r>
        </a:p>
      </dgm:t>
    </dgm:pt>
    <dgm:pt modelId="{F74AD87B-F604-4736-9D1E-0CF6E0B35439}" type="parTrans" cxnId="{65331CE8-75AA-4AFA-A854-1F707CFA7807}">
      <dgm:prSet/>
      <dgm:spPr/>
      <dgm:t>
        <a:bodyPr/>
        <a:lstStyle/>
        <a:p>
          <a:endParaRPr lang="en-US"/>
        </a:p>
      </dgm:t>
    </dgm:pt>
    <dgm:pt modelId="{AD882BD3-626F-49CF-8EB8-5DE1577678A9}" type="sibTrans" cxnId="{65331CE8-75AA-4AFA-A854-1F707CFA7807}">
      <dgm:prSet/>
      <dgm:spPr/>
      <dgm:t>
        <a:bodyPr/>
        <a:lstStyle/>
        <a:p>
          <a:endParaRPr lang="en-US"/>
        </a:p>
      </dgm:t>
    </dgm:pt>
    <dgm:pt modelId="{E6FA5B67-34EC-4D29-BD34-3EFD0E31D19C}">
      <dgm:prSet phldrT="[Text]"/>
      <dgm:spPr/>
      <dgm:t>
        <a:bodyPr/>
        <a:lstStyle/>
        <a:p>
          <a:r>
            <a:rPr lang="en-US"/>
            <a:t>Job Descriptions</a:t>
          </a:r>
        </a:p>
      </dgm:t>
    </dgm:pt>
    <dgm:pt modelId="{855A1AAB-4E3D-4E35-B439-E0D3A683534E}" type="parTrans" cxnId="{09F06C42-7DE2-4A89-BDD6-0AA8DF5D9792}">
      <dgm:prSet/>
      <dgm:spPr/>
      <dgm:t>
        <a:bodyPr/>
        <a:lstStyle/>
        <a:p>
          <a:endParaRPr lang="en-US"/>
        </a:p>
      </dgm:t>
    </dgm:pt>
    <dgm:pt modelId="{ECFF9684-220E-4116-A1F8-DB838EF8DAEC}" type="sibTrans" cxnId="{09F06C42-7DE2-4A89-BDD6-0AA8DF5D9792}">
      <dgm:prSet/>
      <dgm:spPr/>
      <dgm:t>
        <a:bodyPr/>
        <a:lstStyle/>
        <a:p>
          <a:endParaRPr lang="en-US"/>
        </a:p>
      </dgm:t>
    </dgm:pt>
    <dgm:pt modelId="{C7C73625-50BA-49C6-8D62-D713C71E94AB}">
      <dgm:prSet phldrT="[Text]" custT="1"/>
      <dgm:spPr/>
      <dgm:t>
        <a:bodyPr/>
        <a:lstStyle/>
        <a:p>
          <a:r>
            <a:rPr lang="en-US" sz="1600"/>
            <a:t>Workforce Development</a:t>
          </a:r>
        </a:p>
      </dgm:t>
    </dgm:pt>
    <dgm:pt modelId="{192C2370-1C12-4F27-9B5A-B9A96C6C7D15}" type="parTrans" cxnId="{620C2FE3-4FEB-429D-8FD1-F53BB42C87FF}">
      <dgm:prSet/>
      <dgm:spPr/>
      <dgm:t>
        <a:bodyPr/>
        <a:lstStyle/>
        <a:p>
          <a:endParaRPr lang="en-US"/>
        </a:p>
      </dgm:t>
    </dgm:pt>
    <dgm:pt modelId="{037761CD-8480-428B-9C9F-C2EF7EEA5495}" type="sibTrans" cxnId="{620C2FE3-4FEB-429D-8FD1-F53BB42C87FF}">
      <dgm:prSet/>
      <dgm:spPr/>
      <dgm:t>
        <a:bodyPr/>
        <a:lstStyle/>
        <a:p>
          <a:endParaRPr lang="en-US"/>
        </a:p>
      </dgm:t>
    </dgm:pt>
    <dgm:pt modelId="{F7FF2EFC-B6F9-4746-AA6D-4C3DE36C1C59}">
      <dgm:prSet phldrT="[Text]"/>
      <dgm:spPr/>
      <dgm:t>
        <a:bodyPr/>
        <a:lstStyle/>
        <a:p>
          <a:r>
            <a:rPr lang="en-US"/>
            <a:t>Partnering with the training and development unit</a:t>
          </a:r>
        </a:p>
      </dgm:t>
    </dgm:pt>
    <dgm:pt modelId="{DB1853B6-F1F6-421D-B17F-BB96E1E08B73}" type="parTrans" cxnId="{ACC1616F-ECEE-4EA5-AB45-56D86BD2CFAC}">
      <dgm:prSet/>
      <dgm:spPr/>
      <dgm:t>
        <a:bodyPr/>
        <a:lstStyle/>
        <a:p>
          <a:endParaRPr lang="en-US"/>
        </a:p>
      </dgm:t>
    </dgm:pt>
    <dgm:pt modelId="{56D3AF8B-2A6E-4E5A-A569-DB695DAAFF81}" type="sibTrans" cxnId="{ACC1616F-ECEE-4EA5-AB45-56D86BD2CFAC}">
      <dgm:prSet/>
      <dgm:spPr/>
      <dgm:t>
        <a:bodyPr/>
        <a:lstStyle/>
        <a:p>
          <a:endParaRPr lang="en-US"/>
        </a:p>
      </dgm:t>
    </dgm:pt>
    <dgm:pt modelId="{221B758B-71C7-4995-AD57-0201120B70CD}">
      <dgm:prSet phldrT="[Text]"/>
      <dgm:spPr/>
      <dgm:t>
        <a:bodyPr/>
        <a:lstStyle/>
        <a:p>
          <a:r>
            <a:rPr lang="en-US"/>
            <a:t>New internship opportunities </a:t>
          </a:r>
        </a:p>
      </dgm:t>
    </dgm:pt>
    <dgm:pt modelId="{1D32049C-AC0A-4DF5-BF4C-A44749B6A644}" type="parTrans" cxnId="{3825C0CD-D075-4007-9906-5B00D52308CE}">
      <dgm:prSet/>
      <dgm:spPr/>
      <dgm:t>
        <a:bodyPr/>
        <a:lstStyle/>
        <a:p>
          <a:endParaRPr lang="en-US"/>
        </a:p>
      </dgm:t>
    </dgm:pt>
    <dgm:pt modelId="{19E4F007-904A-44EB-BFC4-656AB08F7FFF}" type="sibTrans" cxnId="{3825C0CD-D075-4007-9906-5B00D52308CE}">
      <dgm:prSet/>
      <dgm:spPr/>
      <dgm:t>
        <a:bodyPr/>
        <a:lstStyle/>
        <a:p>
          <a:endParaRPr lang="en-US"/>
        </a:p>
      </dgm:t>
    </dgm:pt>
    <dgm:pt modelId="{22A5C475-2F42-4B54-8DAF-C0DE4BCC3B19}">
      <dgm:prSet phldrT="[Text]"/>
      <dgm:spPr/>
      <dgm:t>
        <a:bodyPr/>
        <a:lstStyle/>
        <a:p>
          <a:r>
            <a:rPr lang="en-US"/>
            <a:t>Engagement</a:t>
          </a:r>
        </a:p>
      </dgm:t>
    </dgm:pt>
    <dgm:pt modelId="{23B700ED-100A-471A-B534-8CAC6B9AC7D9}" type="parTrans" cxnId="{60C18CE7-26C0-49C4-9169-3E0D95CEE18D}">
      <dgm:prSet/>
      <dgm:spPr/>
      <dgm:t>
        <a:bodyPr/>
        <a:lstStyle/>
        <a:p>
          <a:endParaRPr lang="en-US"/>
        </a:p>
      </dgm:t>
    </dgm:pt>
    <dgm:pt modelId="{05B61762-2877-4F55-81B9-440D92CA9425}" type="sibTrans" cxnId="{60C18CE7-26C0-49C4-9169-3E0D95CEE18D}">
      <dgm:prSet/>
      <dgm:spPr/>
      <dgm:t>
        <a:bodyPr/>
        <a:lstStyle/>
        <a:p>
          <a:endParaRPr lang="en-US"/>
        </a:p>
      </dgm:t>
    </dgm:pt>
    <dgm:pt modelId="{98E93EB9-17D6-4129-B181-B935426E109F}">
      <dgm:prSet phldrT="[Text]" custT="1"/>
      <dgm:spPr/>
      <dgm:t>
        <a:bodyPr/>
        <a:lstStyle/>
        <a:p>
          <a:r>
            <a:rPr lang="en-US" sz="2100"/>
            <a:t>New venues to promote positions </a:t>
          </a:r>
          <a:r>
            <a:rPr lang="en-US" sz="2000"/>
            <a:t>(ex. </a:t>
          </a:r>
          <a:r>
            <a:rPr lang="en-US" sz="1800"/>
            <a:t>academic institutions, community events</a:t>
          </a:r>
          <a:r>
            <a:rPr lang="en-US" sz="2000"/>
            <a:t>)</a:t>
          </a:r>
        </a:p>
      </dgm:t>
    </dgm:pt>
    <dgm:pt modelId="{9D81E914-A480-497A-B68A-3FFDF93A5593}" type="parTrans" cxnId="{F4EB3250-2502-49E2-B5E3-FC245D4DA208}">
      <dgm:prSet/>
      <dgm:spPr/>
      <dgm:t>
        <a:bodyPr/>
        <a:lstStyle/>
        <a:p>
          <a:endParaRPr lang="en-US"/>
        </a:p>
      </dgm:t>
    </dgm:pt>
    <dgm:pt modelId="{325C8DAE-D464-419A-9463-FB2FF1E7EF0C}" type="sibTrans" cxnId="{F4EB3250-2502-49E2-B5E3-FC245D4DA208}">
      <dgm:prSet/>
      <dgm:spPr/>
      <dgm:t>
        <a:bodyPr/>
        <a:lstStyle/>
        <a:p>
          <a:endParaRPr lang="en-US"/>
        </a:p>
      </dgm:t>
    </dgm:pt>
    <dgm:pt modelId="{91A621EE-B400-4822-96A1-DDEE717675B5}">
      <dgm:prSet phldrT="[Text]"/>
      <dgm:spPr/>
      <dgm:t>
        <a:bodyPr/>
        <a:lstStyle/>
        <a:p>
          <a:r>
            <a:rPr lang="en-US" sz="2100"/>
            <a:t>Collaborative approach to tabling at Career Events</a:t>
          </a:r>
        </a:p>
      </dgm:t>
    </dgm:pt>
    <dgm:pt modelId="{47460063-60D9-4757-A1A9-2CA004EA3F34}" type="parTrans" cxnId="{BDECF87A-4DB2-4592-80B1-5E9F8B085AD4}">
      <dgm:prSet/>
      <dgm:spPr/>
      <dgm:t>
        <a:bodyPr/>
        <a:lstStyle/>
        <a:p>
          <a:endParaRPr lang="en-US"/>
        </a:p>
      </dgm:t>
    </dgm:pt>
    <dgm:pt modelId="{88A778C2-9C8E-48F8-B62E-3CF748622996}" type="sibTrans" cxnId="{BDECF87A-4DB2-4592-80B1-5E9F8B085AD4}">
      <dgm:prSet/>
      <dgm:spPr/>
      <dgm:t>
        <a:bodyPr/>
        <a:lstStyle/>
        <a:p>
          <a:endParaRPr lang="en-US"/>
        </a:p>
      </dgm:t>
    </dgm:pt>
    <dgm:pt modelId="{DCFBF4C6-A0EB-4234-87B8-28C7B2DB9CCC}">
      <dgm:prSet phldrT="[Text]"/>
      <dgm:spPr/>
      <dgm:t>
        <a:bodyPr/>
        <a:lstStyle/>
        <a:p>
          <a:r>
            <a:rPr lang="en-US"/>
            <a:t>New Titles (HRI)</a:t>
          </a:r>
        </a:p>
      </dgm:t>
    </dgm:pt>
    <dgm:pt modelId="{D870180D-5894-4FCC-9E90-9B39165E569C}" type="parTrans" cxnId="{6837FC4E-5268-48C2-B3B1-04565E6A0476}">
      <dgm:prSet/>
      <dgm:spPr/>
      <dgm:t>
        <a:bodyPr/>
        <a:lstStyle/>
        <a:p>
          <a:endParaRPr lang="en-US"/>
        </a:p>
      </dgm:t>
    </dgm:pt>
    <dgm:pt modelId="{A78AD90B-1396-4B39-AD78-4FB25CF5428F}" type="sibTrans" cxnId="{6837FC4E-5268-48C2-B3B1-04565E6A0476}">
      <dgm:prSet/>
      <dgm:spPr/>
      <dgm:t>
        <a:bodyPr/>
        <a:lstStyle/>
        <a:p>
          <a:endParaRPr lang="en-US"/>
        </a:p>
      </dgm:t>
    </dgm:pt>
    <dgm:pt modelId="{A51A3C7C-81CE-459B-BAAA-DDCD762A8AC3}">
      <dgm:prSet phldrT="[Text]"/>
      <dgm:spPr/>
      <dgm:t>
        <a:bodyPr/>
        <a:lstStyle/>
        <a:p>
          <a:r>
            <a:rPr lang="en-US"/>
            <a:t>Review the recruitment cycle</a:t>
          </a:r>
        </a:p>
      </dgm:t>
    </dgm:pt>
    <dgm:pt modelId="{24843FD2-666B-4D6E-A4D3-72752FF7D48E}" type="parTrans" cxnId="{0ECCCFA7-3238-460E-BDA7-83DAB4C08D2D}">
      <dgm:prSet/>
      <dgm:spPr/>
      <dgm:t>
        <a:bodyPr/>
        <a:lstStyle/>
        <a:p>
          <a:endParaRPr lang="en-US"/>
        </a:p>
      </dgm:t>
    </dgm:pt>
    <dgm:pt modelId="{9CC39B5B-F879-49B6-B657-7B1B5225877F}" type="sibTrans" cxnId="{0ECCCFA7-3238-460E-BDA7-83DAB4C08D2D}">
      <dgm:prSet/>
      <dgm:spPr/>
      <dgm:t>
        <a:bodyPr/>
        <a:lstStyle/>
        <a:p>
          <a:endParaRPr lang="en-US"/>
        </a:p>
      </dgm:t>
    </dgm:pt>
    <dgm:pt modelId="{6B591A85-681B-42D4-8CE3-7AFE0D57B8DA}" type="pres">
      <dgm:prSet presAssocID="{4BF4C535-DC7A-4899-89DF-283F79DB3B0B}" presName="linearFlow" presStyleCnt="0">
        <dgm:presLayoutVars>
          <dgm:dir/>
          <dgm:animLvl val="lvl"/>
          <dgm:resizeHandles val="exact"/>
        </dgm:presLayoutVars>
      </dgm:prSet>
      <dgm:spPr/>
    </dgm:pt>
    <dgm:pt modelId="{F8376400-3881-4D56-B0A2-D955C97FC4ED}" type="pres">
      <dgm:prSet presAssocID="{D5E4A7D9-9408-4FDA-B946-EE20693DB775}" presName="composite" presStyleCnt="0"/>
      <dgm:spPr/>
    </dgm:pt>
    <dgm:pt modelId="{3CBD15DD-B8F0-4010-93F1-B55588106D6B}" type="pres">
      <dgm:prSet presAssocID="{D5E4A7D9-9408-4FDA-B946-EE20693DB775}" presName="parentText" presStyleLbl="alignNode1" presStyleIdx="0" presStyleCnt="3">
        <dgm:presLayoutVars>
          <dgm:chMax val="1"/>
          <dgm:bulletEnabled val="1"/>
        </dgm:presLayoutVars>
      </dgm:prSet>
      <dgm:spPr/>
    </dgm:pt>
    <dgm:pt modelId="{A265794D-6EB5-4AC0-A0E0-3C1E9C10B818}" type="pres">
      <dgm:prSet presAssocID="{D5E4A7D9-9408-4FDA-B946-EE20693DB775}" presName="descendantText" presStyleLbl="alignAcc1" presStyleIdx="0" presStyleCnt="3">
        <dgm:presLayoutVars>
          <dgm:bulletEnabled val="1"/>
        </dgm:presLayoutVars>
      </dgm:prSet>
      <dgm:spPr/>
    </dgm:pt>
    <dgm:pt modelId="{936BF320-5A91-4FD5-AAA5-852D75527A44}" type="pres">
      <dgm:prSet presAssocID="{AD882BD3-626F-49CF-8EB8-5DE1577678A9}" presName="sp" presStyleCnt="0"/>
      <dgm:spPr/>
    </dgm:pt>
    <dgm:pt modelId="{E78B1BFE-45B4-415C-BF67-6047EBE26B12}" type="pres">
      <dgm:prSet presAssocID="{C7C73625-50BA-49C6-8D62-D713C71E94AB}" presName="composite" presStyleCnt="0"/>
      <dgm:spPr/>
    </dgm:pt>
    <dgm:pt modelId="{80AD8342-C072-482C-ACFD-CCD10B7D2AF6}" type="pres">
      <dgm:prSet presAssocID="{C7C73625-50BA-49C6-8D62-D713C71E94AB}" presName="parentText" presStyleLbl="alignNode1" presStyleIdx="1" presStyleCnt="3">
        <dgm:presLayoutVars>
          <dgm:chMax val="1"/>
          <dgm:bulletEnabled val="1"/>
        </dgm:presLayoutVars>
      </dgm:prSet>
      <dgm:spPr/>
    </dgm:pt>
    <dgm:pt modelId="{BD1D77EB-8C03-44BD-AECE-5871FA8B91AA}" type="pres">
      <dgm:prSet presAssocID="{C7C73625-50BA-49C6-8D62-D713C71E94AB}" presName="descendantText" presStyleLbl="alignAcc1" presStyleIdx="1" presStyleCnt="3">
        <dgm:presLayoutVars>
          <dgm:bulletEnabled val="1"/>
        </dgm:presLayoutVars>
      </dgm:prSet>
      <dgm:spPr/>
    </dgm:pt>
    <dgm:pt modelId="{F4FEE44A-56D9-47E8-86BB-243F74A1176C}" type="pres">
      <dgm:prSet presAssocID="{037761CD-8480-428B-9C9F-C2EF7EEA5495}" presName="sp" presStyleCnt="0"/>
      <dgm:spPr/>
    </dgm:pt>
    <dgm:pt modelId="{00CA3BC0-14E4-4106-AE76-6ACB1E609443}" type="pres">
      <dgm:prSet presAssocID="{22A5C475-2F42-4B54-8DAF-C0DE4BCC3B19}" presName="composite" presStyleCnt="0"/>
      <dgm:spPr/>
    </dgm:pt>
    <dgm:pt modelId="{AE3046F7-D861-453D-9E0F-9074E2BDD2DA}" type="pres">
      <dgm:prSet presAssocID="{22A5C475-2F42-4B54-8DAF-C0DE4BCC3B19}" presName="parentText" presStyleLbl="alignNode1" presStyleIdx="2" presStyleCnt="3">
        <dgm:presLayoutVars>
          <dgm:chMax val="1"/>
          <dgm:bulletEnabled val="1"/>
        </dgm:presLayoutVars>
      </dgm:prSet>
      <dgm:spPr/>
    </dgm:pt>
    <dgm:pt modelId="{1EB8B397-40B4-40DD-AFFC-16DE2CA6D288}" type="pres">
      <dgm:prSet presAssocID="{22A5C475-2F42-4B54-8DAF-C0DE4BCC3B19}" presName="descendantText" presStyleLbl="alignAcc1" presStyleIdx="2" presStyleCnt="3">
        <dgm:presLayoutVars>
          <dgm:bulletEnabled val="1"/>
        </dgm:presLayoutVars>
      </dgm:prSet>
      <dgm:spPr/>
    </dgm:pt>
  </dgm:ptLst>
  <dgm:cxnLst>
    <dgm:cxn modelId="{6ABDA13E-0D0C-446B-BDDC-4B16065F4A52}" type="presOf" srcId="{C7C73625-50BA-49C6-8D62-D713C71E94AB}" destId="{80AD8342-C072-482C-ACFD-CCD10B7D2AF6}" srcOrd="0" destOrd="0" presId="urn:microsoft.com/office/officeart/2005/8/layout/chevron2"/>
    <dgm:cxn modelId="{061EA35B-4A1C-4AC4-A494-FC77865406CB}" type="presOf" srcId="{DCFBF4C6-A0EB-4234-87B8-28C7B2DB9CCC}" destId="{A265794D-6EB5-4AC0-A0E0-3C1E9C10B818}" srcOrd="0" destOrd="1" presId="urn:microsoft.com/office/officeart/2005/8/layout/chevron2"/>
    <dgm:cxn modelId="{09F06C42-7DE2-4A89-BDD6-0AA8DF5D9792}" srcId="{D5E4A7D9-9408-4FDA-B946-EE20693DB775}" destId="{E6FA5B67-34EC-4D29-BD34-3EFD0E31D19C}" srcOrd="0" destOrd="0" parTransId="{855A1AAB-4E3D-4E35-B439-E0D3A683534E}" sibTransId="{ECFF9684-220E-4116-A1F8-DB838EF8DAEC}"/>
    <dgm:cxn modelId="{B8D8044B-8241-4F7C-8EB7-9375601708CD}" type="presOf" srcId="{D5E4A7D9-9408-4FDA-B946-EE20693DB775}" destId="{3CBD15DD-B8F0-4010-93F1-B55588106D6B}" srcOrd="0" destOrd="0" presId="urn:microsoft.com/office/officeart/2005/8/layout/chevron2"/>
    <dgm:cxn modelId="{A1EB436D-136F-44AC-A9B7-A95908F023D5}" type="presOf" srcId="{91A621EE-B400-4822-96A1-DDEE717675B5}" destId="{1EB8B397-40B4-40DD-AFFC-16DE2CA6D288}" srcOrd="0" destOrd="1" presId="urn:microsoft.com/office/officeart/2005/8/layout/chevron2"/>
    <dgm:cxn modelId="{6837FC4E-5268-48C2-B3B1-04565E6A0476}" srcId="{D5E4A7D9-9408-4FDA-B946-EE20693DB775}" destId="{DCFBF4C6-A0EB-4234-87B8-28C7B2DB9CCC}" srcOrd="1" destOrd="0" parTransId="{D870180D-5894-4FCC-9E90-9B39165E569C}" sibTransId="{A78AD90B-1396-4B39-AD78-4FB25CF5428F}"/>
    <dgm:cxn modelId="{ACC1616F-ECEE-4EA5-AB45-56D86BD2CFAC}" srcId="{C7C73625-50BA-49C6-8D62-D713C71E94AB}" destId="{F7FF2EFC-B6F9-4746-AA6D-4C3DE36C1C59}" srcOrd="0" destOrd="0" parTransId="{DB1853B6-F1F6-421D-B17F-BB96E1E08B73}" sibTransId="{56D3AF8B-2A6E-4E5A-A569-DB695DAAFF81}"/>
    <dgm:cxn modelId="{F4EB3250-2502-49E2-B5E3-FC245D4DA208}" srcId="{22A5C475-2F42-4B54-8DAF-C0DE4BCC3B19}" destId="{98E93EB9-17D6-4129-B181-B935426E109F}" srcOrd="0" destOrd="0" parTransId="{9D81E914-A480-497A-B68A-3FFDF93A5593}" sibTransId="{325C8DAE-D464-419A-9463-FB2FF1E7EF0C}"/>
    <dgm:cxn modelId="{BDECF87A-4DB2-4592-80B1-5E9F8B085AD4}" srcId="{22A5C475-2F42-4B54-8DAF-C0DE4BCC3B19}" destId="{91A621EE-B400-4822-96A1-DDEE717675B5}" srcOrd="1" destOrd="0" parTransId="{47460063-60D9-4757-A1A9-2CA004EA3F34}" sibTransId="{88A778C2-9C8E-48F8-B62E-3CF748622996}"/>
    <dgm:cxn modelId="{68C3177D-7FA5-4CF2-A0A7-C42A77ADE9CB}" type="presOf" srcId="{F7FF2EFC-B6F9-4746-AA6D-4C3DE36C1C59}" destId="{BD1D77EB-8C03-44BD-AECE-5871FA8B91AA}" srcOrd="0" destOrd="0" presId="urn:microsoft.com/office/officeart/2005/8/layout/chevron2"/>
    <dgm:cxn modelId="{EFBFE885-B760-4DFF-ABEB-32EFED8AF12D}" type="presOf" srcId="{4BF4C535-DC7A-4899-89DF-283F79DB3B0B}" destId="{6B591A85-681B-42D4-8CE3-7AFE0D57B8DA}" srcOrd="0" destOrd="0" presId="urn:microsoft.com/office/officeart/2005/8/layout/chevron2"/>
    <dgm:cxn modelId="{BEA6CD99-EA56-4F1B-A846-264B9A3D34C5}" type="presOf" srcId="{98E93EB9-17D6-4129-B181-B935426E109F}" destId="{1EB8B397-40B4-40DD-AFFC-16DE2CA6D288}" srcOrd="0" destOrd="0" presId="urn:microsoft.com/office/officeart/2005/8/layout/chevron2"/>
    <dgm:cxn modelId="{F12AFFA3-C4C5-44E1-B427-3C70EBA5229A}" type="presOf" srcId="{A51A3C7C-81CE-459B-BAAA-DDCD762A8AC3}" destId="{A265794D-6EB5-4AC0-A0E0-3C1E9C10B818}" srcOrd="0" destOrd="2" presId="urn:microsoft.com/office/officeart/2005/8/layout/chevron2"/>
    <dgm:cxn modelId="{BA9F98A4-153C-44DA-8EE8-13B66080D5B7}" type="presOf" srcId="{22A5C475-2F42-4B54-8DAF-C0DE4BCC3B19}" destId="{AE3046F7-D861-453D-9E0F-9074E2BDD2DA}" srcOrd="0" destOrd="0" presId="urn:microsoft.com/office/officeart/2005/8/layout/chevron2"/>
    <dgm:cxn modelId="{0ECCCFA7-3238-460E-BDA7-83DAB4C08D2D}" srcId="{D5E4A7D9-9408-4FDA-B946-EE20693DB775}" destId="{A51A3C7C-81CE-459B-BAAA-DDCD762A8AC3}" srcOrd="2" destOrd="0" parTransId="{24843FD2-666B-4D6E-A4D3-72752FF7D48E}" sibTransId="{9CC39B5B-F879-49B6-B657-7B1B5225877F}"/>
    <dgm:cxn modelId="{E4CA17B7-2241-4D2F-B4B9-50D767F2DDD2}" type="presOf" srcId="{E6FA5B67-34EC-4D29-BD34-3EFD0E31D19C}" destId="{A265794D-6EB5-4AC0-A0E0-3C1E9C10B818}" srcOrd="0" destOrd="0" presId="urn:microsoft.com/office/officeart/2005/8/layout/chevron2"/>
    <dgm:cxn modelId="{3825C0CD-D075-4007-9906-5B00D52308CE}" srcId="{C7C73625-50BA-49C6-8D62-D713C71E94AB}" destId="{221B758B-71C7-4995-AD57-0201120B70CD}" srcOrd="1" destOrd="0" parTransId="{1D32049C-AC0A-4DF5-BF4C-A44749B6A644}" sibTransId="{19E4F007-904A-44EB-BFC4-656AB08F7FFF}"/>
    <dgm:cxn modelId="{620C2FE3-4FEB-429D-8FD1-F53BB42C87FF}" srcId="{4BF4C535-DC7A-4899-89DF-283F79DB3B0B}" destId="{C7C73625-50BA-49C6-8D62-D713C71E94AB}" srcOrd="1" destOrd="0" parTransId="{192C2370-1C12-4F27-9B5A-B9A96C6C7D15}" sibTransId="{037761CD-8480-428B-9C9F-C2EF7EEA5495}"/>
    <dgm:cxn modelId="{60C18CE7-26C0-49C4-9169-3E0D95CEE18D}" srcId="{4BF4C535-DC7A-4899-89DF-283F79DB3B0B}" destId="{22A5C475-2F42-4B54-8DAF-C0DE4BCC3B19}" srcOrd="2" destOrd="0" parTransId="{23B700ED-100A-471A-B534-8CAC6B9AC7D9}" sibTransId="{05B61762-2877-4F55-81B9-440D92CA9425}"/>
    <dgm:cxn modelId="{65331CE8-75AA-4AFA-A854-1F707CFA7807}" srcId="{4BF4C535-DC7A-4899-89DF-283F79DB3B0B}" destId="{D5E4A7D9-9408-4FDA-B946-EE20693DB775}" srcOrd="0" destOrd="0" parTransId="{F74AD87B-F604-4736-9D1E-0CF6E0B35439}" sibTransId="{AD882BD3-626F-49CF-8EB8-5DE1577678A9}"/>
    <dgm:cxn modelId="{360EE2FE-6C9C-4C3F-BBAA-789BAF638F47}" type="presOf" srcId="{221B758B-71C7-4995-AD57-0201120B70CD}" destId="{BD1D77EB-8C03-44BD-AECE-5871FA8B91AA}" srcOrd="0" destOrd="1" presId="urn:microsoft.com/office/officeart/2005/8/layout/chevron2"/>
    <dgm:cxn modelId="{E4E01679-7EEA-441D-BAD0-B68C443EAD06}" type="presParOf" srcId="{6B591A85-681B-42D4-8CE3-7AFE0D57B8DA}" destId="{F8376400-3881-4D56-B0A2-D955C97FC4ED}" srcOrd="0" destOrd="0" presId="urn:microsoft.com/office/officeart/2005/8/layout/chevron2"/>
    <dgm:cxn modelId="{AF7D8D63-C023-4A6A-912E-E71137BEA475}" type="presParOf" srcId="{F8376400-3881-4D56-B0A2-D955C97FC4ED}" destId="{3CBD15DD-B8F0-4010-93F1-B55588106D6B}" srcOrd="0" destOrd="0" presId="urn:microsoft.com/office/officeart/2005/8/layout/chevron2"/>
    <dgm:cxn modelId="{002B7739-60BD-4558-8A8C-1EBBA89EFFD4}" type="presParOf" srcId="{F8376400-3881-4D56-B0A2-D955C97FC4ED}" destId="{A265794D-6EB5-4AC0-A0E0-3C1E9C10B818}" srcOrd="1" destOrd="0" presId="urn:microsoft.com/office/officeart/2005/8/layout/chevron2"/>
    <dgm:cxn modelId="{353AA292-4553-41FE-A69A-5CC057B832B5}" type="presParOf" srcId="{6B591A85-681B-42D4-8CE3-7AFE0D57B8DA}" destId="{936BF320-5A91-4FD5-AAA5-852D75527A44}" srcOrd="1" destOrd="0" presId="urn:microsoft.com/office/officeart/2005/8/layout/chevron2"/>
    <dgm:cxn modelId="{35B9A6AE-E623-4957-A5F0-87784CF3B8E9}" type="presParOf" srcId="{6B591A85-681B-42D4-8CE3-7AFE0D57B8DA}" destId="{E78B1BFE-45B4-415C-BF67-6047EBE26B12}" srcOrd="2" destOrd="0" presId="urn:microsoft.com/office/officeart/2005/8/layout/chevron2"/>
    <dgm:cxn modelId="{4EE17773-E527-4E84-BFBD-C29C42E13911}" type="presParOf" srcId="{E78B1BFE-45B4-415C-BF67-6047EBE26B12}" destId="{80AD8342-C072-482C-ACFD-CCD10B7D2AF6}" srcOrd="0" destOrd="0" presId="urn:microsoft.com/office/officeart/2005/8/layout/chevron2"/>
    <dgm:cxn modelId="{FAEDC9C9-8AFC-49B3-8883-DBE5A337CD23}" type="presParOf" srcId="{E78B1BFE-45B4-415C-BF67-6047EBE26B12}" destId="{BD1D77EB-8C03-44BD-AECE-5871FA8B91AA}" srcOrd="1" destOrd="0" presId="urn:microsoft.com/office/officeart/2005/8/layout/chevron2"/>
    <dgm:cxn modelId="{A37E70D6-0B3C-4424-8DEB-726F807F069B}" type="presParOf" srcId="{6B591A85-681B-42D4-8CE3-7AFE0D57B8DA}" destId="{F4FEE44A-56D9-47E8-86BB-243F74A1176C}" srcOrd="3" destOrd="0" presId="urn:microsoft.com/office/officeart/2005/8/layout/chevron2"/>
    <dgm:cxn modelId="{0D9AA6BE-7168-4D89-80E3-D8667A28F131}" type="presParOf" srcId="{6B591A85-681B-42D4-8CE3-7AFE0D57B8DA}" destId="{00CA3BC0-14E4-4106-AE76-6ACB1E609443}" srcOrd="4" destOrd="0" presId="urn:microsoft.com/office/officeart/2005/8/layout/chevron2"/>
    <dgm:cxn modelId="{B31FEE04-0DE3-482A-A043-B87C37B85F07}" type="presParOf" srcId="{00CA3BC0-14E4-4106-AE76-6ACB1E609443}" destId="{AE3046F7-D861-453D-9E0F-9074E2BDD2DA}" srcOrd="0" destOrd="0" presId="urn:microsoft.com/office/officeart/2005/8/layout/chevron2"/>
    <dgm:cxn modelId="{BFC84632-970A-441F-A466-776DF090A324}" type="presParOf" srcId="{00CA3BC0-14E4-4106-AE76-6ACB1E609443}" destId="{1EB8B397-40B4-40DD-AFFC-16DE2CA6D28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16049D-0EBB-4201-BD35-FC009CA76D12}"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79944076-2D69-4147-BFD0-64F40C0DFB81}">
      <dgm:prSet custT="1"/>
      <dgm:spPr/>
      <dgm:t>
        <a:bodyPr/>
        <a:lstStyle/>
        <a:p>
          <a:r>
            <a:rPr lang="en-US" sz="1200" b="1"/>
            <a:t>Strengthen</a:t>
          </a:r>
          <a:r>
            <a:rPr lang="en-US" sz="1200"/>
            <a:t> the </a:t>
          </a:r>
          <a:r>
            <a:rPr lang="en-US" sz="1200" b="1"/>
            <a:t>capacity</a:t>
          </a:r>
          <a:r>
            <a:rPr lang="en-US" sz="1200"/>
            <a:t> of OPH, the Regional Offices, and the Local Health Departments.</a:t>
          </a:r>
        </a:p>
      </dgm:t>
    </dgm:pt>
    <dgm:pt modelId="{78AA7FAA-8384-4D1C-BE3C-D9CBB70992E6}" type="parTrans" cxnId="{13D1E852-13BF-4AF5-8B24-E79A0A227172}">
      <dgm:prSet/>
      <dgm:spPr/>
      <dgm:t>
        <a:bodyPr/>
        <a:lstStyle/>
        <a:p>
          <a:endParaRPr lang="en-US"/>
        </a:p>
      </dgm:t>
    </dgm:pt>
    <dgm:pt modelId="{547CB6AE-6429-432E-A43A-6CA00833CACB}" type="sibTrans" cxnId="{13D1E852-13BF-4AF5-8B24-E79A0A227172}">
      <dgm:prSet/>
      <dgm:spPr/>
      <dgm:t>
        <a:bodyPr/>
        <a:lstStyle/>
        <a:p>
          <a:endParaRPr lang="en-US"/>
        </a:p>
      </dgm:t>
    </dgm:pt>
    <dgm:pt modelId="{01CCA9B2-AF8D-4A1A-9B65-5BC29A816B62}">
      <dgm:prSet custT="1"/>
      <dgm:spPr/>
      <dgm:t>
        <a:bodyPr/>
        <a:lstStyle/>
        <a:p>
          <a:pPr rtl="0"/>
          <a:r>
            <a:rPr lang="en-US" sz="1200"/>
            <a:t>Improve </a:t>
          </a:r>
          <a:r>
            <a:rPr lang="en-US" sz="1200" b="1"/>
            <a:t>organization processes and systems</a:t>
          </a:r>
          <a:r>
            <a:rPr lang="en-US" sz="1200"/>
            <a:t>, </a:t>
          </a:r>
          <a:r>
            <a:rPr lang="en-US" sz="1200" b="1"/>
            <a:t>increase hiring of diverse staff </a:t>
          </a:r>
          <a:r>
            <a:rPr lang="en-US" sz="1200"/>
            <a:t>that more closely represent the state’s population, </a:t>
          </a:r>
          <a:r>
            <a:rPr lang="en-US" sz="1200" b="1"/>
            <a:t>progress toward a more modern and efficient data infrastructure</a:t>
          </a:r>
          <a:r>
            <a:rPr lang="en-US" sz="1200">
              <a:latin typeface="Arial"/>
            </a:rPr>
            <a:t>, and </a:t>
          </a:r>
          <a:r>
            <a:rPr lang="en-US" sz="1200" b="1">
              <a:latin typeface="Arial"/>
            </a:rPr>
            <a:t>engage communities across NYS in public health program development</a:t>
          </a:r>
          <a:r>
            <a:rPr lang="en-US" sz="1200">
              <a:latin typeface="Arial"/>
            </a:rPr>
            <a:t>. </a:t>
          </a:r>
          <a:endParaRPr lang="en-US" sz="1200"/>
        </a:p>
      </dgm:t>
    </dgm:pt>
    <dgm:pt modelId="{370B34F8-AC30-482C-BB12-7BA8A6076082}" type="parTrans" cxnId="{61B4443A-063F-4CE1-8701-0B7212D42A41}">
      <dgm:prSet/>
      <dgm:spPr/>
      <dgm:t>
        <a:bodyPr/>
        <a:lstStyle/>
        <a:p>
          <a:endParaRPr lang="en-US"/>
        </a:p>
      </dgm:t>
    </dgm:pt>
    <dgm:pt modelId="{C44C9913-B406-41D0-BF6D-B47C6744F166}" type="sibTrans" cxnId="{61B4443A-063F-4CE1-8701-0B7212D42A41}">
      <dgm:prSet/>
      <dgm:spPr/>
      <dgm:t>
        <a:bodyPr/>
        <a:lstStyle/>
        <a:p>
          <a:endParaRPr lang="en-US"/>
        </a:p>
      </dgm:t>
    </dgm:pt>
    <dgm:pt modelId="{1346E491-7B33-405F-A43A-7DEE5DF02CB5}">
      <dgm:prSet custT="1"/>
      <dgm:spPr/>
      <dgm:t>
        <a:bodyPr/>
        <a:lstStyle/>
        <a:p>
          <a:pPr rtl="0"/>
          <a:r>
            <a:rPr lang="en-US" sz="1200"/>
            <a:t>Implement </a:t>
          </a:r>
          <a:r>
            <a:rPr lang="en-US" sz="1200" b="1"/>
            <a:t>long-term public health solutions</a:t>
          </a:r>
          <a:r>
            <a:rPr lang="en-US" sz="1200"/>
            <a:t>, have staff feel fulfilled in their roles, establish a stronger and better equipped workforce with expanded capacity </a:t>
          </a:r>
          <a:r>
            <a:rPr lang="en-US" sz="1200">
              <a:latin typeface="Arial"/>
            </a:rPr>
            <a:t>that will</a:t>
          </a:r>
          <a:r>
            <a:rPr lang="en-US" sz="1200"/>
            <a:t> address long-term public health challenges,</a:t>
          </a:r>
          <a:r>
            <a:rPr lang="en-US" sz="1200">
              <a:latin typeface="Arial"/>
            </a:rPr>
            <a:t> engage communities, </a:t>
          </a:r>
          <a:r>
            <a:rPr lang="en-US" sz="1200"/>
            <a:t> ensure that there is readily available data to make informed </a:t>
          </a:r>
          <a:r>
            <a:rPr lang="en-US" sz="1200">
              <a:latin typeface="Arial"/>
            </a:rPr>
            <a:t>decisions to </a:t>
          </a:r>
          <a:r>
            <a:rPr lang="en-US" sz="1200" b="1">
              <a:latin typeface="Arial"/>
            </a:rPr>
            <a:t>reduce</a:t>
          </a:r>
          <a:r>
            <a:rPr lang="en-US" sz="1200" b="1"/>
            <a:t> health disparities and inequities affecting our communities.</a:t>
          </a:r>
        </a:p>
      </dgm:t>
    </dgm:pt>
    <dgm:pt modelId="{C602CFEA-CC46-44CA-91E2-D355D967618A}" type="parTrans" cxnId="{4197EBC2-6DA4-4DC6-B4A4-5288624165E0}">
      <dgm:prSet/>
      <dgm:spPr/>
      <dgm:t>
        <a:bodyPr/>
        <a:lstStyle/>
        <a:p>
          <a:endParaRPr lang="en-US"/>
        </a:p>
      </dgm:t>
    </dgm:pt>
    <dgm:pt modelId="{40EE1BC6-2EAB-461C-8582-F66785B04C75}" type="sibTrans" cxnId="{4197EBC2-6DA4-4DC6-B4A4-5288624165E0}">
      <dgm:prSet/>
      <dgm:spPr/>
      <dgm:t>
        <a:bodyPr/>
        <a:lstStyle/>
        <a:p>
          <a:endParaRPr lang="en-US"/>
        </a:p>
      </dgm:t>
    </dgm:pt>
    <dgm:pt modelId="{63D558DC-6121-4537-9A45-77171229814E}" type="pres">
      <dgm:prSet presAssocID="{0416049D-0EBB-4201-BD35-FC009CA76D12}" presName="arrowDiagram" presStyleCnt="0">
        <dgm:presLayoutVars>
          <dgm:chMax val="5"/>
          <dgm:dir/>
          <dgm:resizeHandles val="exact"/>
        </dgm:presLayoutVars>
      </dgm:prSet>
      <dgm:spPr/>
    </dgm:pt>
    <dgm:pt modelId="{461EF1EF-4FBD-4D63-BEF1-B1A32D495AFF}" type="pres">
      <dgm:prSet presAssocID="{0416049D-0EBB-4201-BD35-FC009CA76D12}" presName="arrow" presStyleLbl="bgShp" presStyleIdx="0" presStyleCnt="1" custScaleY="100561" custLinFactNeighborX="-1949" custLinFactNeighborY="9405"/>
      <dgm:spPr/>
    </dgm:pt>
    <dgm:pt modelId="{227F34CF-6C68-4A01-AC0C-736995987A16}" type="pres">
      <dgm:prSet presAssocID="{0416049D-0EBB-4201-BD35-FC009CA76D12}" presName="arrowDiagram3" presStyleCnt="0"/>
      <dgm:spPr/>
    </dgm:pt>
    <dgm:pt modelId="{552D378D-D367-4E95-AB4C-EC63A651E93A}" type="pres">
      <dgm:prSet presAssocID="{79944076-2D69-4147-BFD0-64F40C0DFB81}" presName="bullet3a" presStyleLbl="node1" presStyleIdx="0" presStyleCnt="3" custLinFactX="-46761" custLinFactY="100000" custLinFactNeighborX="-100000" custLinFactNeighborY="122291"/>
      <dgm:spPr/>
    </dgm:pt>
    <dgm:pt modelId="{6D3E076D-A878-45C4-AD9A-23ED4C605416}" type="pres">
      <dgm:prSet presAssocID="{79944076-2D69-4147-BFD0-64F40C0DFB81}" presName="textBox3a" presStyleLbl="revTx" presStyleIdx="0" presStyleCnt="3" custScaleX="103143" custScaleY="28263" custLinFactNeighborX="-7015" custLinFactNeighborY="-6552">
        <dgm:presLayoutVars>
          <dgm:bulletEnabled val="1"/>
        </dgm:presLayoutVars>
      </dgm:prSet>
      <dgm:spPr/>
    </dgm:pt>
    <dgm:pt modelId="{79DDA88E-90A7-45C5-A564-BB095BE3BC98}" type="pres">
      <dgm:prSet presAssocID="{01CCA9B2-AF8D-4A1A-9B65-5BC29A816B62}" presName="bullet3b" presStyleLbl="node1" presStyleIdx="1" presStyleCnt="3" custLinFactNeighborX="-77015" custLinFactNeighborY="45425"/>
      <dgm:spPr/>
    </dgm:pt>
    <dgm:pt modelId="{605991FB-6A66-49E6-9477-481F2783A4D1}" type="pres">
      <dgm:prSet presAssocID="{01CCA9B2-AF8D-4A1A-9B65-5BC29A816B62}" presName="textBox3b" presStyleLbl="revTx" presStyleIdx="1" presStyleCnt="3" custScaleX="120015" custScaleY="62133" custLinFactNeighborX="1634" custLinFactNeighborY="-10785">
        <dgm:presLayoutVars>
          <dgm:bulletEnabled val="1"/>
        </dgm:presLayoutVars>
      </dgm:prSet>
      <dgm:spPr/>
    </dgm:pt>
    <dgm:pt modelId="{F2F938FC-B38D-4D9F-80CB-1B5A40AB04F0}" type="pres">
      <dgm:prSet presAssocID="{1346E491-7B33-405F-A43A-7DEE5DF02CB5}" presName="bullet3c" presStyleLbl="node1" presStyleIdx="2" presStyleCnt="3" custLinFactNeighborX="-56649" custLinFactNeighborY="-10641"/>
      <dgm:spPr/>
    </dgm:pt>
    <dgm:pt modelId="{519D714B-96FA-4106-9672-919A06E2406E}" type="pres">
      <dgm:prSet presAssocID="{1346E491-7B33-405F-A43A-7DEE5DF02CB5}" presName="textBox3c" presStyleLbl="revTx" presStyleIdx="2" presStyleCnt="3" custScaleX="149465" custScaleY="66460" custLinFactNeighborX="10632" custLinFactNeighborY="-12839">
        <dgm:presLayoutVars>
          <dgm:bulletEnabled val="1"/>
        </dgm:presLayoutVars>
      </dgm:prSet>
      <dgm:spPr/>
    </dgm:pt>
  </dgm:ptLst>
  <dgm:cxnLst>
    <dgm:cxn modelId="{61B4443A-063F-4CE1-8701-0B7212D42A41}" srcId="{0416049D-0EBB-4201-BD35-FC009CA76D12}" destId="{01CCA9B2-AF8D-4A1A-9B65-5BC29A816B62}" srcOrd="1" destOrd="0" parTransId="{370B34F8-AC30-482C-BB12-7BA8A6076082}" sibTransId="{C44C9913-B406-41D0-BF6D-B47C6744F166}"/>
    <dgm:cxn modelId="{13D1E852-13BF-4AF5-8B24-E79A0A227172}" srcId="{0416049D-0EBB-4201-BD35-FC009CA76D12}" destId="{79944076-2D69-4147-BFD0-64F40C0DFB81}" srcOrd="0" destOrd="0" parTransId="{78AA7FAA-8384-4D1C-BE3C-D9CBB70992E6}" sibTransId="{547CB6AE-6429-432E-A43A-6CA00833CACB}"/>
    <dgm:cxn modelId="{8CC2EA56-465B-4B15-8D0A-853BF6F1E12D}" type="presOf" srcId="{79944076-2D69-4147-BFD0-64F40C0DFB81}" destId="{6D3E076D-A878-45C4-AD9A-23ED4C605416}" srcOrd="0" destOrd="0" presId="urn:microsoft.com/office/officeart/2005/8/layout/arrow2"/>
    <dgm:cxn modelId="{929990BA-6982-4498-B04A-2EA6A5F14CC3}" type="presOf" srcId="{01CCA9B2-AF8D-4A1A-9B65-5BC29A816B62}" destId="{605991FB-6A66-49E6-9477-481F2783A4D1}" srcOrd="0" destOrd="0" presId="urn:microsoft.com/office/officeart/2005/8/layout/arrow2"/>
    <dgm:cxn modelId="{4197EBC2-6DA4-4DC6-B4A4-5288624165E0}" srcId="{0416049D-0EBB-4201-BD35-FC009CA76D12}" destId="{1346E491-7B33-405F-A43A-7DEE5DF02CB5}" srcOrd="2" destOrd="0" parTransId="{C602CFEA-CC46-44CA-91E2-D355D967618A}" sibTransId="{40EE1BC6-2EAB-461C-8582-F66785B04C75}"/>
    <dgm:cxn modelId="{4037C2D6-DFB3-4DC0-8105-E2FCB2811390}" type="presOf" srcId="{1346E491-7B33-405F-A43A-7DEE5DF02CB5}" destId="{519D714B-96FA-4106-9672-919A06E2406E}" srcOrd="0" destOrd="0" presId="urn:microsoft.com/office/officeart/2005/8/layout/arrow2"/>
    <dgm:cxn modelId="{51EC1FF4-0749-4B85-AA28-895DFF926F3E}" type="presOf" srcId="{0416049D-0EBB-4201-BD35-FC009CA76D12}" destId="{63D558DC-6121-4537-9A45-77171229814E}" srcOrd="0" destOrd="0" presId="urn:microsoft.com/office/officeart/2005/8/layout/arrow2"/>
    <dgm:cxn modelId="{1269D796-1D48-48F7-891C-A6B1EA2E199A}" type="presParOf" srcId="{63D558DC-6121-4537-9A45-77171229814E}" destId="{461EF1EF-4FBD-4D63-BEF1-B1A32D495AFF}" srcOrd="0" destOrd="0" presId="urn:microsoft.com/office/officeart/2005/8/layout/arrow2"/>
    <dgm:cxn modelId="{1C5A3809-CB20-4C92-A188-C4CD7021A377}" type="presParOf" srcId="{63D558DC-6121-4537-9A45-77171229814E}" destId="{227F34CF-6C68-4A01-AC0C-736995987A16}" srcOrd="1" destOrd="0" presId="urn:microsoft.com/office/officeart/2005/8/layout/arrow2"/>
    <dgm:cxn modelId="{E3F0B04E-4DF6-4012-8F75-2FCEE1ED52F8}" type="presParOf" srcId="{227F34CF-6C68-4A01-AC0C-736995987A16}" destId="{552D378D-D367-4E95-AB4C-EC63A651E93A}" srcOrd="0" destOrd="0" presId="urn:microsoft.com/office/officeart/2005/8/layout/arrow2"/>
    <dgm:cxn modelId="{D56296E2-83FB-4BDE-BDE8-2E190B76DDD9}" type="presParOf" srcId="{227F34CF-6C68-4A01-AC0C-736995987A16}" destId="{6D3E076D-A878-45C4-AD9A-23ED4C605416}" srcOrd="1" destOrd="0" presId="urn:microsoft.com/office/officeart/2005/8/layout/arrow2"/>
    <dgm:cxn modelId="{F380E99A-3F1B-44E4-B2BF-F42B68C13759}" type="presParOf" srcId="{227F34CF-6C68-4A01-AC0C-736995987A16}" destId="{79DDA88E-90A7-45C5-A564-BB095BE3BC98}" srcOrd="2" destOrd="0" presId="urn:microsoft.com/office/officeart/2005/8/layout/arrow2"/>
    <dgm:cxn modelId="{78FA6306-EC2D-4F1B-9A79-28637879C858}" type="presParOf" srcId="{227F34CF-6C68-4A01-AC0C-736995987A16}" destId="{605991FB-6A66-49E6-9477-481F2783A4D1}" srcOrd="3" destOrd="0" presId="urn:microsoft.com/office/officeart/2005/8/layout/arrow2"/>
    <dgm:cxn modelId="{F4FD6604-0096-47B8-96BF-CF8BEB989400}" type="presParOf" srcId="{227F34CF-6C68-4A01-AC0C-736995987A16}" destId="{F2F938FC-B38D-4D9F-80CB-1B5A40AB04F0}" srcOrd="4" destOrd="0" presId="urn:microsoft.com/office/officeart/2005/8/layout/arrow2"/>
    <dgm:cxn modelId="{D6E297AD-16A7-43FE-89BF-57B61CB009B8}" type="presParOf" srcId="{227F34CF-6C68-4A01-AC0C-736995987A16}" destId="{519D714B-96FA-4106-9672-919A06E2406E}"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D15DD-B8F0-4010-93F1-B55588106D6B}">
      <dsp:nvSpPr>
        <dsp:cNvPr id="0" name=""/>
        <dsp:cNvSpPr/>
      </dsp:nvSpPr>
      <dsp:spPr>
        <a:xfrm rot="5400000">
          <a:off x="-261766" y="264590"/>
          <a:ext cx="1745109" cy="1221576"/>
        </a:xfrm>
        <a:prstGeom prst="chevron">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Recruitment</a:t>
          </a:r>
        </a:p>
      </dsp:txBody>
      <dsp:txXfrm rot="-5400000">
        <a:off x="1" y="613611"/>
        <a:ext cx="1221576" cy="523533"/>
      </dsp:txXfrm>
    </dsp:sp>
    <dsp:sp modelId="{A265794D-6EB5-4AC0-A0E0-3C1E9C10B818}">
      <dsp:nvSpPr>
        <dsp:cNvPr id="0" name=""/>
        <dsp:cNvSpPr/>
      </dsp:nvSpPr>
      <dsp:spPr>
        <a:xfrm rot="5400000">
          <a:off x="5252581" y="-4028180"/>
          <a:ext cx="1134321" cy="9196331"/>
        </a:xfrm>
        <a:prstGeom prst="round2Same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a:t>Job Descriptions</a:t>
          </a:r>
        </a:p>
        <a:p>
          <a:pPr marL="228600" lvl="1" indent="-228600" algn="l" defTabSz="933450">
            <a:lnSpc>
              <a:spcPct val="90000"/>
            </a:lnSpc>
            <a:spcBef>
              <a:spcPct val="0"/>
            </a:spcBef>
            <a:spcAft>
              <a:spcPct val="15000"/>
            </a:spcAft>
            <a:buChar char="•"/>
          </a:pPr>
          <a:r>
            <a:rPr lang="en-US" sz="2100" kern="1200"/>
            <a:t>New Titles (HRI)</a:t>
          </a:r>
        </a:p>
        <a:p>
          <a:pPr marL="228600" lvl="1" indent="-228600" algn="l" defTabSz="933450">
            <a:lnSpc>
              <a:spcPct val="90000"/>
            </a:lnSpc>
            <a:spcBef>
              <a:spcPct val="0"/>
            </a:spcBef>
            <a:spcAft>
              <a:spcPct val="15000"/>
            </a:spcAft>
            <a:buChar char="•"/>
          </a:pPr>
          <a:r>
            <a:rPr lang="en-US" sz="2100" kern="1200"/>
            <a:t>Review the recruitment cycle</a:t>
          </a:r>
        </a:p>
      </dsp:txBody>
      <dsp:txXfrm rot="-5400000">
        <a:off x="1221577" y="58197"/>
        <a:ext cx="9140958" cy="1023575"/>
      </dsp:txXfrm>
    </dsp:sp>
    <dsp:sp modelId="{80AD8342-C072-482C-ACFD-CCD10B7D2AF6}">
      <dsp:nvSpPr>
        <dsp:cNvPr id="0" name=""/>
        <dsp:cNvSpPr/>
      </dsp:nvSpPr>
      <dsp:spPr>
        <a:xfrm rot="5400000">
          <a:off x="-261766" y="1817190"/>
          <a:ext cx="1745109" cy="1221576"/>
        </a:xfrm>
        <a:prstGeom prst="chevron">
          <a:avLst/>
        </a:prstGeom>
        <a:solidFill>
          <a:schemeClr val="accent1">
            <a:shade val="50000"/>
            <a:hueOff val="268329"/>
            <a:satOff val="-6535"/>
            <a:lumOff val="28597"/>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Workforce Development</a:t>
          </a:r>
        </a:p>
      </dsp:txBody>
      <dsp:txXfrm rot="-5400000">
        <a:off x="1" y="2166211"/>
        <a:ext cx="1221576" cy="523533"/>
      </dsp:txXfrm>
    </dsp:sp>
    <dsp:sp modelId="{BD1D77EB-8C03-44BD-AECE-5871FA8B91AA}">
      <dsp:nvSpPr>
        <dsp:cNvPr id="0" name=""/>
        <dsp:cNvSpPr/>
      </dsp:nvSpPr>
      <dsp:spPr>
        <a:xfrm rot="5400000">
          <a:off x="5252581" y="-2475580"/>
          <a:ext cx="1134321" cy="9196331"/>
        </a:xfrm>
        <a:prstGeom prst="round2SameRect">
          <a:avLst/>
        </a:prstGeom>
        <a:solidFill>
          <a:schemeClr val="lt1">
            <a:alpha val="90000"/>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a:t>Partnering with the training and development unit</a:t>
          </a:r>
        </a:p>
        <a:p>
          <a:pPr marL="228600" lvl="1" indent="-228600" algn="l" defTabSz="933450">
            <a:lnSpc>
              <a:spcPct val="90000"/>
            </a:lnSpc>
            <a:spcBef>
              <a:spcPct val="0"/>
            </a:spcBef>
            <a:spcAft>
              <a:spcPct val="15000"/>
            </a:spcAft>
            <a:buChar char="•"/>
          </a:pPr>
          <a:r>
            <a:rPr lang="en-US" sz="2100" kern="1200"/>
            <a:t>New internship opportunities </a:t>
          </a:r>
        </a:p>
      </dsp:txBody>
      <dsp:txXfrm rot="-5400000">
        <a:off x="1221577" y="1610797"/>
        <a:ext cx="9140958" cy="1023575"/>
      </dsp:txXfrm>
    </dsp:sp>
    <dsp:sp modelId="{AE3046F7-D861-453D-9E0F-9074E2BDD2DA}">
      <dsp:nvSpPr>
        <dsp:cNvPr id="0" name=""/>
        <dsp:cNvSpPr/>
      </dsp:nvSpPr>
      <dsp:spPr>
        <a:xfrm rot="5400000">
          <a:off x="-261766" y="3369790"/>
          <a:ext cx="1745109" cy="1221576"/>
        </a:xfrm>
        <a:prstGeom prst="chevron">
          <a:avLst/>
        </a:prstGeom>
        <a:solidFill>
          <a:schemeClr val="accent1">
            <a:shade val="50000"/>
            <a:hueOff val="268329"/>
            <a:satOff val="-6535"/>
            <a:lumOff val="28597"/>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Engagement</a:t>
          </a:r>
        </a:p>
      </dsp:txBody>
      <dsp:txXfrm rot="-5400000">
        <a:off x="1" y="3718811"/>
        <a:ext cx="1221576" cy="523533"/>
      </dsp:txXfrm>
    </dsp:sp>
    <dsp:sp modelId="{1EB8B397-40B4-40DD-AFFC-16DE2CA6D288}">
      <dsp:nvSpPr>
        <dsp:cNvPr id="0" name=""/>
        <dsp:cNvSpPr/>
      </dsp:nvSpPr>
      <dsp:spPr>
        <a:xfrm rot="5400000">
          <a:off x="5252581" y="-922980"/>
          <a:ext cx="1134321" cy="9196331"/>
        </a:xfrm>
        <a:prstGeom prst="round2SameRect">
          <a:avLst/>
        </a:prstGeom>
        <a:solidFill>
          <a:schemeClr val="lt1">
            <a:alpha val="90000"/>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a:t>New venues to promote positions </a:t>
          </a:r>
          <a:r>
            <a:rPr lang="en-US" sz="2000" kern="1200"/>
            <a:t>(ex. </a:t>
          </a:r>
          <a:r>
            <a:rPr lang="en-US" sz="1800" kern="1200"/>
            <a:t>academic institutions, community events</a:t>
          </a:r>
          <a:r>
            <a:rPr lang="en-US" sz="2000" kern="1200"/>
            <a:t>)</a:t>
          </a:r>
        </a:p>
        <a:p>
          <a:pPr marL="228600" lvl="1" indent="-228600" algn="l" defTabSz="933450">
            <a:lnSpc>
              <a:spcPct val="90000"/>
            </a:lnSpc>
            <a:spcBef>
              <a:spcPct val="0"/>
            </a:spcBef>
            <a:spcAft>
              <a:spcPct val="15000"/>
            </a:spcAft>
            <a:buChar char="•"/>
          </a:pPr>
          <a:r>
            <a:rPr lang="en-US" sz="2100" kern="1200"/>
            <a:t>Collaborative approach to tabling at Career Events</a:t>
          </a:r>
        </a:p>
      </dsp:txBody>
      <dsp:txXfrm rot="-5400000">
        <a:off x="1221577" y="3163397"/>
        <a:ext cx="9140958" cy="1023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EF1EF-4FBD-4D63-BEF1-B1A32D495AFF}">
      <dsp:nvSpPr>
        <dsp:cNvPr id="0" name=""/>
        <dsp:cNvSpPr/>
      </dsp:nvSpPr>
      <dsp:spPr>
        <a:xfrm>
          <a:off x="0" y="8112"/>
          <a:ext cx="8131468" cy="511067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D378D-D367-4E95-AB4C-EC63A651E93A}">
      <dsp:nvSpPr>
        <dsp:cNvPr id="0" name=""/>
        <dsp:cNvSpPr/>
      </dsp:nvSpPr>
      <dsp:spPr>
        <a:xfrm>
          <a:off x="722417" y="3995987"/>
          <a:ext cx="211418" cy="2114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3E076D-A878-45C4-AD9A-23ED4C605416}">
      <dsp:nvSpPr>
        <dsp:cNvPr id="0" name=""/>
        <dsp:cNvSpPr/>
      </dsp:nvSpPr>
      <dsp:spPr>
        <a:xfrm>
          <a:off x="975722" y="4062317"/>
          <a:ext cx="1954180" cy="415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026" tIns="0" rIns="0" bIns="0" numCol="1" spcCol="1270" anchor="t" anchorCtr="0">
          <a:noAutofit/>
        </a:bodyPr>
        <a:lstStyle/>
        <a:p>
          <a:pPr marL="0" lvl="0" indent="0" algn="l" defTabSz="533400">
            <a:lnSpc>
              <a:spcPct val="90000"/>
            </a:lnSpc>
            <a:spcBef>
              <a:spcPct val="0"/>
            </a:spcBef>
            <a:spcAft>
              <a:spcPct val="35000"/>
            </a:spcAft>
            <a:buNone/>
          </a:pPr>
          <a:r>
            <a:rPr lang="en-US" sz="1200" b="1" kern="1200"/>
            <a:t>Strengthen</a:t>
          </a:r>
          <a:r>
            <a:rPr lang="en-US" sz="1200" kern="1200"/>
            <a:t> the </a:t>
          </a:r>
          <a:r>
            <a:rPr lang="en-US" sz="1200" b="1" kern="1200"/>
            <a:t>capacity</a:t>
          </a:r>
          <a:r>
            <a:rPr lang="en-US" sz="1200" kern="1200"/>
            <a:t> of OPH, the Regional Offices, and the Local Health Departments.</a:t>
          </a:r>
        </a:p>
      </dsp:txBody>
      <dsp:txXfrm>
        <a:off x="975722" y="4062317"/>
        <a:ext cx="1954180" cy="415111"/>
      </dsp:txXfrm>
    </dsp:sp>
    <dsp:sp modelId="{79DDA88E-90A7-45C5-A564-BB095BE3BC98}">
      <dsp:nvSpPr>
        <dsp:cNvPr id="0" name=""/>
        <dsp:cNvSpPr/>
      </dsp:nvSpPr>
      <dsp:spPr>
        <a:xfrm>
          <a:off x="2604533" y="2318295"/>
          <a:ext cx="382178" cy="3821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991FB-6A66-49E6-9477-481F2783A4D1}">
      <dsp:nvSpPr>
        <dsp:cNvPr id="0" name=""/>
        <dsp:cNvSpPr/>
      </dsp:nvSpPr>
      <dsp:spPr>
        <a:xfrm>
          <a:off x="2926544" y="2561061"/>
          <a:ext cx="2342155" cy="171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509" tIns="0" rIns="0" bIns="0" numCol="1" spcCol="1270" anchor="t" anchorCtr="0">
          <a:noAutofit/>
        </a:bodyPr>
        <a:lstStyle/>
        <a:p>
          <a:pPr marL="0" lvl="0" indent="0" algn="l" defTabSz="533400" rtl="0">
            <a:lnSpc>
              <a:spcPct val="90000"/>
            </a:lnSpc>
            <a:spcBef>
              <a:spcPct val="0"/>
            </a:spcBef>
            <a:spcAft>
              <a:spcPct val="35000"/>
            </a:spcAft>
            <a:buNone/>
          </a:pPr>
          <a:r>
            <a:rPr lang="en-US" sz="1200" kern="1200"/>
            <a:t>Improve </a:t>
          </a:r>
          <a:r>
            <a:rPr lang="en-US" sz="1200" b="1" kern="1200"/>
            <a:t>organization processes and systems</a:t>
          </a:r>
          <a:r>
            <a:rPr lang="en-US" sz="1200" kern="1200"/>
            <a:t>, </a:t>
          </a:r>
          <a:r>
            <a:rPr lang="en-US" sz="1200" b="1" kern="1200"/>
            <a:t>increase hiring of diverse staff </a:t>
          </a:r>
          <a:r>
            <a:rPr lang="en-US" sz="1200" kern="1200"/>
            <a:t>that more closely represent the state’s population, </a:t>
          </a:r>
          <a:r>
            <a:rPr lang="en-US" sz="1200" b="1" kern="1200"/>
            <a:t>progress toward a more modern and efficient data infrastructure</a:t>
          </a:r>
          <a:r>
            <a:rPr lang="en-US" sz="1200" kern="1200">
              <a:latin typeface="Arial"/>
            </a:rPr>
            <a:t>, and </a:t>
          </a:r>
          <a:r>
            <a:rPr lang="en-US" sz="1200" b="1" kern="1200">
              <a:latin typeface="Arial"/>
            </a:rPr>
            <a:t>engage communities across NYS in public health program development</a:t>
          </a:r>
          <a:r>
            <a:rPr lang="en-US" sz="1200" kern="1200">
              <a:latin typeface="Arial"/>
            </a:rPr>
            <a:t>. </a:t>
          </a:r>
          <a:endParaRPr lang="en-US" sz="1200" kern="1200"/>
        </a:p>
      </dsp:txBody>
      <dsp:txXfrm>
        <a:off x="2926544" y="2561061"/>
        <a:ext cx="2342155" cy="1717790"/>
      </dsp:txXfrm>
    </dsp:sp>
    <dsp:sp modelId="{F2F938FC-B38D-4D9F-80CB-1B5A40AB04F0}">
      <dsp:nvSpPr>
        <dsp:cNvPr id="0" name=""/>
        <dsp:cNvSpPr/>
      </dsp:nvSpPr>
      <dsp:spPr>
        <a:xfrm>
          <a:off x="4843737" y="1247857"/>
          <a:ext cx="528545" cy="5285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9D714B-96FA-4106-9672-919A06E2406E}">
      <dsp:nvSpPr>
        <dsp:cNvPr id="0" name=""/>
        <dsp:cNvSpPr/>
      </dsp:nvSpPr>
      <dsp:spPr>
        <a:xfrm>
          <a:off x="5132247" y="1707219"/>
          <a:ext cx="2916887" cy="234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065" tIns="0" rIns="0" bIns="0" numCol="1" spcCol="1270" anchor="t" anchorCtr="0">
          <a:noAutofit/>
        </a:bodyPr>
        <a:lstStyle/>
        <a:p>
          <a:pPr marL="0" lvl="0" indent="0" algn="l" defTabSz="533400" rtl="0">
            <a:lnSpc>
              <a:spcPct val="90000"/>
            </a:lnSpc>
            <a:spcBef>
              <a:spcPct val="0"/>
            </a:spcBef>
            <a:spcAft>
              <a:spcPct val="35000"/>
            </a:spcAft>
            <a:buNone/>
          </a:pPr>
          <a:r>
            <a:rPr lang="en-US" sz="1200" kern="1200"/>
            <a:t>Implement </a:t>
          </a:r>
          <a:r>
            <a:rPr lang="en-US" sz="1200" b="1" kern="1200"/>
            <a:t>long-term public health solutions</a:t>
          </a:r>
          <a:r>
            <a:rPr lang="en-US" sz="1200" kern="1200"/>
            <a:t>, have staff feel fulfilled in their roles, establish a stronger and better equipped workforce with expanded capacity </a:t>
          </a:r>
          <a:r>
            <a:rPr lang="en-US" sz="1200" kern="1200">
              <a:latin typeface="Arial"/>
            </a:rPr>
            <a:t>that will</a:t>
          </a:r>
          <a:r>
            <a:rPr lang="en-US" sz="1200" kern="1200"/>
            <a:t> address long-term public health challenges,</a:t>
          </a:r>
          <a:r>
            <a:rPr lang="en-US" sz="1200" kern="1200">
              <a:latin typeface="Arial"/>
            </a:rPr>
            <a:t> engage communities, </a:t>
          </a:r>
          <a:r>
            <a:rPr lang="en-US" sz="1200" kern="1200"/>
            <a:t> ensure that there is readily available data to make informed </a:t>
          </a:r>
          <a:r>
            <a:rPr lang="en-US" sz="1200" kern="1200">
              <a:latin typeface="Arial"/>
            </a:rPr>
            <a:t>decisions to </a:t>
          </a:r>
          <a:r>
            <a:rPr lang="en-US" sz="1200" b="1" kern="1200">
              <a:latin typeface="Arial"/>
            </a:rPr>
            <a:t>reduce</a:t>
          </a:r>
          <a:r>
            <a:rPr lang="en-US" sz="1200" b="1" kern="1200"/>
            <a:t> health disparities and inequities affecting our communities.</a:t>
          </a:r>
        </a:p>
      </dsp:txBody>
      <dsp:txXfrm>
        <a:off x="5132247" y="1707219"/>
        <a:ext cx="2916887" cy="23474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5BDC46-4331-454D-B6DA-CC87CCD14DB5}" type="datetimeFigureOut">
              <a:rPr lang="en-US" smtClean="0"/>
              <a:t>7/10/2024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6616D-76C2-4BB5-80C8-760DA70EA0A8}" type="slidenum">
              <a:rPr lang="en-US" smtClean="0"/>
              <a:t>‹#›</a:t>
            </a:fld>
            <a:endParaRPr lang="en-US"/>
          </a:p>
        </p:txBody>
      </p:sp>
    </p:spTree>
    <p:extLst>
      <p:ext uri="{BB962C8B-B14F-4D97-AF65-F5344CB8AC3E}">
        <p14:creationId xmlns:p14="http://schemas.microsoft.com/office/powerpoint/2010/main" val="2259553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7D0D76-27B4-4C7C-A83A-6CA631507FE4}" type="datetimeFigureOut">
              <a:rPr lang="en-US" smtClean="0"/>
              <a:t>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2E723-F28B-403D-A8B9-069F86F64F01}" type="slidenum">
              <a:rPr lang="en-US" smtClean="0"/>
              <a:t>‹#›</a:t>
            </a:fld>
            <a:endParaRPr lang="en-US"/>
          </a:p>
        </p:txBody>
      </p:sp>
    </p:spTree>
    <p:extLst>
      <p:ext uri="{BB962C8B-B14F-4D97-AF65-F5344CB8AC3E}">
        <p14:creationId xmlns:p14="http://schemas.microsoft.com/office/powerpoint/2010/main" val="1825692614"/>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92E723-F28B-403D-A8B9-069F86F64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16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takes a village to strengthen our public health infrastructure. Each one of the partners on the screen have supported the implementation of the grant and . These partnerships include training and development, technical assistance, interdepartmental collaborations, and our community-based partners. This grant will not be successful without the support of all these partners and more to be named in the future.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910AD-1946-4651-B61E-FA0721881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64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0343D293-F709-44E8-9008-1AD228FD7771}" type="slidenum">
              <a:rPr lang="en-US" smtClean="0"/>
              <a:t>7</a:t>
            </a:fld>
            <a:endParaRPr lang="en-US"/>
          </a:p>
        </p:txBody>
      </p:sp>
    </p:spTree>
    <p:extLst>
      <p:ext uri="{BB962C8B-B14F-4D97-AF65-F5344CB8AC3E}">
        <p14:creationId xmlns:p14="http://schemas.microsoft.com/office/powerpoint/2010/main" val="366116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92E723-F28B-403D-A8B9-069F86F64F01}" type="slidenum">
              <a:rPr lang="en-US" smtClean="0"/>
              <a:t>8</a:t>
            </a:fld>
            <a:endParaRPr lang="en-US"/>
          </a:p>
        </p:txBody>
      </p:sp>
    </p:spTree>
    <p:extLst>
      <p:ext uri="{BB962C8B-B14F-4D97-AF65-F5344CB8AC3E}">
        <p14:creationId xmlns:p14="http://schemas.microsoft.com/office/powerpoint/2010/main" val="318331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592E723-F28B-403D-A8B9-069F86F64F01}" type="slidenum">
              <a:rPr lang="en-US" smtClean="0"/>
              <a:t>14</a:t>
            </a:fld>
            <a:endParaRPr lang="en-US"/>
          </a:p>
        </p:txBody>
      </p:sp>
    </p:spTree>
    <p:extLst>
      <p:ext uri="{BB962C8B-B14F-4D97-AF65-F5344CB8AC3E}">
        <p14:creationId xmlns:p14="http://schemas.microsoft.com/office/powerpoint/2010/main" val="164581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592E723-F28B-403D-A8B9-069F86F64F01}" type="slidenum">
              <a:rPr lang="en-US" smtClean="0"/>
              <a:t>16</a:t>
            </a:fld>
            <a:endParaRPr lang="en-US"/>
          </a:p>
        </p:txBody>
      </p:sp>
    </p:spTree>
    <p:extLst>
      <p:ext uri="{BB962C8B-B14F-4D97-AF65-F5344CB8AC3E}">
        <p14:creationId xmlns:p14="http://schemas.microsoft.com/office/powerpoint/2010/main" val="2695190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DDE7F7-9603-44BC-AE8B-EA10FDB3B77A}"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userDrawn="1"/>
        </p:nvSpPr>
        <p:spPr>
          <a:xfrm>
            <a:off x="0" y="5670940"/>
            <a:ext cx="12192000" cy="1198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p:cNvSpPr/>
          <p:nvPr userDrawn="1"/>
        </p:nvSpPr>
        <p:spPr>
          <a:xfrm>
            <a:off x="0" y="5545569"/>
            <a:ext cx="12192000" cy="125371"/>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3" name="Text Placeholder 5"/>
          <p:cNvSpPr>
            <a:spLocks noGrp="1"/>
          </p:cNvSpPr>
          <p:nvPr>
            <p:ph type="body" sz="quarter" idx="13" hasCustomPrompt="1"/>
          </p:nvPr>
        </p:nvSpPr>
        <p:spPr>
          <a:xfrm>
            <a:off x="208546"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
        <p:nvSpPr>
          <p:cNvPr id="6" name="Text Placeholder 5"/>
          <p:cNvSpPr>
            <a:spLocks noGrp="1"/>
          </p:cNvSpPr>
          <p:nvPr>
            <p:ph type="body" sz="quarter" idx="14" hasCustomPrompt="1"/>
          </p:nvPr>
        </p:nvSpPr>
        <p:spPr>
          <a:xfrm>
            <a:off x="646383" y="1881578"/>
            <a:ext cx="6415088" cy="699391"/>
          </a:xfrm>
          <a:prstGeom prst="rect">
            <a:avLst/>
          </a:prstGeom>
        </p:spPr>
        <p:txBody>
          <a:bodyPr/>
          <a:lstStyle>
            <a:lvl1pPr marL="0" indent="0">
              <a:buNone/>
              <a:defRPr sz="4000" b="1" baseline="0">
                <a:solidFill>
                  <a:srgbClr val="002D73"/>
                </a:solidFill>
                <a:latin typeface="Arial" panose="020B0604020202020204" pitchFamily="34" charset="0"/>
                <a:cs typeface="Arial" panose="020B0604020202020204" pitchFamily="34" charset="0"/>
              </a:defRPr>
            </a:lvl1pPr>
          </a:lstStyle>
          <a:p>
            <a:pPr lvl="0"/>
            <a:r>
              <a:rPr lang="en-US"/>
              <a:t>Insert Title Here</a:t>
            </a:r>
          </a:p>
        </p:txBody>
      </p:sp>
      <p:sp>
        <p:nvSpPr>
          <p:cNvPr id="8" name="Text Placeholder 7"/>
          <p:cNvSpPr>
            <a:spLocks noGrp="1"/>
          </p:cNvSpPr>
          <p:nvPr>
            <p:ph type="body" sz="quarter" idx="15" hasCustomPrompt="1"/>
          </p:nvPr>
        </p:nvSpPr>
        <p:spPr>
          <a:xfrm>
            <a:off x="657226" y="2566988"/>
            <a:ext cx="4751388" cy="1498600"/>
          </a:xfrm>
          <a:prstGeom prst="rect">
            <a:avLst/>
          </a:prstGeom>
        </p:spPr>
        <p:txBody>
          <a:bodyPr/>
          <a:lstStyle>
            <a:lvl1pPr marL="0" indent="0">
              <a:buNone/>
              <a:defRPr sz="2800" b="1" baseline="0">
                <a:solidFill>
                  <a:srgbClr val="646666"/>
                </a:solidFill>
                <a:latin typeface="Arial" panose="020B0604020202020204" pitchFamily="34" charset="0"/>
                <a:cs typeface="Arial" panose="020B0604020202020204" pitchFamily="34" charset="0"/>
              </a:defRPr>
            </a:lvl1pPr>
          </a:lstStyle>
          <a:p>
            <a:pPr lvl="0"/>
            <a:r>
              <a:rPr lang="en-US"/>
              <a:t>Insert Subtitle Here</a:t>
            </a:r>
          </a:p>
        </p:txBody>
      </p:sp>
      <p:pic>
        <p:nvPicPr>
          <p:cNvPr id="14" name="Picture 13">
            <a:extLst>
              <a:ext uri="{FF2B5EF4-FFF2-40B4-BE49-F238E27FC236}">
                <a16:creationId xmlns:a16="http://schemas.microsoft.com/office/drawing/2014/main" id="{2DAD64C7-481B-49CF-A74C-25EC427C19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1" y="361951"/>
            <a:ext cx="3196703" cy="813816"/>
          </a:xfrm>
          <a:prstGeom prst="rect">
            <a:avLst/>
          </a:prstGeom>
        </p:spPr>
      </p:pic>
    </p:spTree>
    <p:extLst>
      <p:ext uri="{BB962C8B-B14F-4D97-AF65-F5344CB8AC3E}">
        <p14:creationId xmlns:p14="http://schemas.microsoft.com/office/powerpoint/2010/main" val="196927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01837"/>
            <a:ext cx="3932237" cy="1355563"/>
          </a:xfrm>
        </p:spPr>
        <p:txBody>
          <a:bodyPr anchor="b">
            <a:normAutofit/>
          </a:bodyPr>
          <a:lstStyle>
            <a:lvl1pPr>
              <a:defRPr sz="4000" b="1">
                <a:solidFill>
                  <a:srgbClr val="002D73"/>
                </a:solidFill>
                <a:latin typeface="+mj-lt"/>
                <a:cs typeface="Arial" panose="020B0604020202020204" pitchFamily="34" charset="0"/>
              </a:defRPr>
            </a:lvl1pPr>
          </a:lstStyle>
          <a:p>
            <a:r>
              <a:rPr lang="en-US"/>
              <a:t>Insert Slide Heading Here</a:t>
            </a:r>
          </a:p>
        </p:txBody>
      </p:sp>
      <p:sp>
        <p:nvSpPr>
          <p:cNvPr id="3" name="Picture Placeholder 2"/>
          <p:cNvSpPr>
            <a:spLocks noGrp="1"/>
          </p:cNvSpPr>
          <p:nvPr>
            <p:ph type="pic" idx="1"/>
          </p:nvPr>
        </p:nvSpPr>
        <p:spPr>
          <a:xfrm>
            <a:off x="5183188" y="701838"/>
            <a:ext cx="6172200" cy="5159215"/>
          </a:xfrm>
          <a:prstGeom prst="rect">
            <a:avLst/>
          </a:prstGeom>
        </p:spPr>
        <p:txBody>
          <a:bodyPr/>
          <a:lstStyle>
            <a:lvl1pPr marL="0" indent="0">
              <a:buNone/>
              <a:defRPr sz="2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hasCustomPrompt="1"/>
          </p:nvPr>
        </p:nvSpPr>
        <p:spPr>
          <a:xfrm>
            <a:off x="839788" y="2057401"/>
            <a:ext cx="3932237" cy="3811588"/>
          </a:xfrm>
          <a:prstGeom prst="rect">
            <a:avLst/>
          </a:prstGeom>
        </p:spPr>
        <p:txBody>
          <a:bodyPr/>
          <a:lstStyle>
            <a:lvl1pPr marL="0" indent="0">
              <a:buNone/>
              <a:defRPr sz="2000">
                <a:solidFill>
                  <a:srgbClr val="646666"/>
                </a:solidFill>
                <a:latin typeface="+mn-lt"/>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add text.</a:t>
            </a:r>
          </a:p>
        </p:txBody>
      </p:sp>
      <p:sp>
        <p:nvSpPr>
          <p:cNvPr id="8" name="Rectangle 7"/>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9" name="Rectangle 8"/>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3" name="TextBox 12"/>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9" name="Footer Placeholder 4">
            <a:extLst>
              <a:ext uri="{FF2B5EF4-FFF2-40B4-BE49-F238E27FC236}">
                <a16:creationId xmlns:a16="http://schemas.microsoft.com/office/drawing/2014/main" id="{F5B18DD3-C02F-4873-8713-4102ACCA44EA}"/>
              </a:ext>
            </a:extLst>
          </p:cNvPr>
          <p:cNvSpPr>
            <a:spLocks noGrp="1"/>
          </p:cNvSpPr>
          <p:nvPr>
            <p:ph type="ftr" sz="quarter" idx="11"/>
          </p:nvPr>
        </p:nvSpPr>
        <p:spPr>
          <a:xfrm>
            <a:off x="4038600" y="6356351"/>
            <a:ext cx="4114800" cy="365125"/>
          </a:xfrm>
        </p:spPr>
        <p:txBody>
          <a:bodyPr/>
          <a:lstStyle/>
          <a:p>
            <a:endParaRPr lang="en-US"/>
          </a:p>
        </p:txBody>
      </p:sp>
      <p:pic>
        <p:nvPicPr>
          <p:cNvPr id="20" name="Picture 19">
            <a:extLst>
              <a:ext uri="{FF2B5EF4-FFF2-40B4-BE49-F238E27FC236}">
                <a16:creationId xmlns:a16="http://schemas.microsoft.com/office/drawing/2014/main" id="{570C90C3-31B1-4CA2-9999-08D39F1F94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21" name="Text Placeholder 5">
            <a:extLst>
              <a:ext uri="{FF2B5EF4-FFF2-40B4-BE49-F238E27FC236}">
                <a16:creationId xmlns:a16="http://schemas.microsoft.com/office/drawing/2014/main" id="{DB92D337-C7D9-43F5-99C5-ABBF1A7B2779}"/>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Tree>
    <p:extLst>
      <p:ext uri="{BB962C8B-B14F-4D97-AF65-F5344CB8AC3E}">
        <p14:creationId xmlns:p14="http://schemas.microsoft.com/office/powerpoint/2010/main" val="3050774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Rectangle 6"/>
          <p:cNvSpPr/>
          <p:nvPr userDrawn="1"/>
        </p:nvSpPr>
        <p:spPr>
          <a:xfrm>
            <a:off x="0" y="5545569"/>
            <a:ext cx="12192000" cy="125371"/>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394" y="6176351"/>
            <a:ext cx="2047328" cy="521208"/>
          </a:xfrm>
          <a:prstGeom prst="rect">
            <a:avLst/>
          </a:prstGeom>
        </p:spPr>
      </p:pic>
      <p:sp>
        <p:nvSpPr>
          <p:cNvPr id="3" name="Text Placeholder 2"/>
          <p:cNvSpPr>
            <a:spLocks noGrp="1"/>
          </p:cNvSpPr>
          <p:nvPr>
            <p:ph type="body" sz="quarter" idx="11" hasCustomPrompt="1"/>
          </p:nvPr>
        </p:nvSpPr>
        <p:spPr>
          <a:xfrm>
            <a:off x="611913" y="1905001"/>
            <a:ext cx="2887193" cy="473609"/>
          </a:xfrm>
          <a:prstGeom prst="rect">
            <a:avLst/>
          </a:prstGeom>
        </p:spPr>
        <p:txBody>
          <a:bodyPr/>
          <a:lstStyle>
            <a:lvl1pPr marL="0" indent="0">
              <a:buNone/>
              <a:defRPr sz="2400" b="1" i="1" baseline="0">
                <a:solidFill>
                  <a:schemeClr val="tx1"/>
                </a:solidFill>
              </a:defRPr>
            </a:lvl1pPr>
          </a:lstStyle>
          <a:p>
            <a:pPr lvl="0"/>
            <a:r>
              <a:rPr lang="en-US"/>
              <a:t>Contact Us:</a:t>
            </a:r>
          </a:p>
        </p:txBody>
      </p:sp>
      <p:sp>
        <p:nvSpPr>
          <p:cNvPr id="5" name="Text Placeholder 4"/>
          <p:cNvSpPr>
            <a:spLocks noGrp="1"/>
          </p:cNvSpPr>
          <p:nvPr>
            <p:ph type="body" sz="quarter" idx="12" hasCustomPrompt="1"/>
          </p:nvPr>
        </p:nvSpPr>
        <p:spPr>
          <a:xfrm>
            <a:off x="611911" y="2378610"/>
            <a:ext cx="4353196" cy="768351"/>
          </a:xfrm>
          <a:prstGeom prst="rect">
            <a:avLst/>
          </a:prstGeom>
        </p:spPr>
        <p:txBody>
          <a:bodyPr/>
          <a:lstStyle>
            <a:lvl1pPr marL="0" indent="0">
              <a:buNone/>
              <a:defRPr sz="2400" baseline="0">
                <a:solidFill>
                  <a:srgbClr val="002D73"/>
                </a:solidFill>
              </a:defRPr>
            </a:lvl1pPr>
          </a:lstStyle>
          <a:p>
            <a:pPr lvl="0"/>
            <a:r>
              <a:rPr lang="en-US"/>
              <a:t>Name(s)/ Email Address(es)</a:t>
            </a:r>
          </a:p>
        </p:txBody>
      </p:sp>
    </p:spTree>
    <p:extLst>
      <p:ext uri="{BB962C8B-B14F-4D97-AF65-F5344CB8AC3E}">
        <p14:creationId xmlns:p14="http://schemas.microsoft.com/office/powerpoint/2010/main" val="3746190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476F-BAD0-E179-B569-2F1EACEB38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5DA7AC-B7AB-62FA-0B8A-CFF96485BD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25C526-33A5-1EA1-FB20-9184359A53D7}"/>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5" name="Footer Placeholder 4">
            <a:extLst>
              <a:ext uri="{FF2B5EF4-FFF2-40B4-BE49-F238E27FC236}">
                <a16:creationId xmlns:a16="http://schemas.microsoft.com/office/drawing/2014/main" id="{5350755B-4CEE-3CD4-F8AF-AEFB447F14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20E94-C8F3-D3B2-82CF-1D7AA7D1EA66}"/>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2058510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4968-A549-1FE1-7395-9828BF7193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92BE0A-C033-6697-8757-8A366A4929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A3C325-B0D7-5111-6EC9-33602910DF39}"/>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5" name="Footer Placeholder 4">
            <a:extLst>
              <a:ext uri="{FF2B5EF4-FFF2-40B4-BE49-F238E27FC236}">
                <a16:creationId xmlns:a16="http://schemas.microsoft.com/office/drawing/2014/main" id="{12F79D59-F48B-B61E-9037-530E27395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20FBF-E614-683E-0E49-4723451AAE48}"/>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3332965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C695-2CCF-A089-115C-55DAC6ABEF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68D966-52AE-5CCD-F49A-3D8484E312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011A0-3223-7478-2127-980E2FCC51CA}"/>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5" name="Footer Placeholder 4">
            <a:extLst>
              <a:ext uri="{FF2B5EF4-FFF2-40B4-BE49-F238E27FC236}">
                <a16:creationId xmlns:a16="http://schemas.microsoft.com/office/drawing/2014/main" id="{8264C4B3-1FB3-3BE3-E0A0-8529CB003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CAAAB-0880-53B6-4EB2-9D82B06D73B0}"/>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3627643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3370-27AE-F3B3-A9F3-A90C5E949C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F5304-6A09-FF34-41D3-4AD68BF0B6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FAAB06-4A8D-A28D-B126-3A542702D8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E38FA3-6817-554E-0C23-5886CCC29B60}"/>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6" name="Footer Placeholder 5">
            <a:extLst>
              <a:ext uri="{FF2B5EF4-FFF2-40B4-BE49-F238E27FC236}">
                <a16:creationId xmlns:a16="http://schemas.microsoft.com/office/drawing/2014/main" id="{F89F2B76-3C0C-0161-85D7-4F264544A9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B16FA6-DB2D-DEFF-D0FC-219C39C8A7BC}"/>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237365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9C08-8D3D-A81D-7EBC-83E92EAF68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6BDDEB-11E0-2B20-3D56-BF152B81D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74EBFC-74BD-360C-3234-1A9B79102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242888-DDD9-BD03-5108-CC865A3639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1949FE-F9E5-0644-787B-B88B48986C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063D98-8420-A6F1-91F2-5D6B191FBDF5}"/>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8" name="Footer Placeholder 7">
            <a:extLst>
              <a:ext uri="{FF2B5EF4-FFF2-40B4-BE49-F238E27FC236}">
                <a16:creationId xmlns:a16="http://schemas.microsoft.com/office/drawing/2014/main" id="{7BBBBD59-7878-7B32-0A6D-D2713D0A7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AB27F5-E073-D6D1-D9C3-70355328A27A}"/>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53782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35F1-91FF-2A8F-B357-55B41A1B8E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C9547-CBE6-BB56-E5F4-F72523784C81}"/>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4" name="Footer Placeholder 3">
            <a:extLst>
              <a:ext uri="{FF2B5EF4-FFF2-40B4-BE49-F238E27FC236}">
                <a16:creationId xmlns:a16="http://schemas.microsoft.com/office/drawing/2014/main" id="{4527A5FE-D4D9-037B-5394-171A94977D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11581A-2317-7987-C4E2-7FA7970564E9}"/>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3548415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E8ED1B-2A1E-AD33-4078-FB7D48421089}"/>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3" name="Footer Placeholder 2">
            <a:extLst>
              <a:ext uri="{FF2B5EF4-FFF2-40B4-BE49-F238E27FC236}">
                <a16:creationId xmlns:a16="http://schemas.microsoft.com/office/drawing/2014/main" id="{F0C2946E-C535-141C-0F4C-B18BC69BB8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00F7A3-0F32-748B-2DD1-4B0C2E4BE4C9}"/>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566013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90BC-418E-BCE7-2214-B4CA85790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9A92FA-9904-8850-E4C7-447042EB8F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D39072-2EF7-7A87-81B3-042357267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6565C-C7BE-CBED-B264-90897A83B657}"/>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6" name="Footer Placeholder 5">
            <a:extLst>
              <a:ext uri="{FF2B5EF4-FFF2-40B4-BE49-F238E27FC236}">
                <a16:creationId xmlns:a16="http://schemas.microsoft.com/office/drawing/2014/main" id="{AB038738-AA21-6407-3035-0E7AF38094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ECAA48-516E-3E10-93EE-5371EC253659}"/>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344196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5"/>
          </a:xfrm>
        </p:spPr>
        <p:txBody>
          <a:bodyPr/>
          <a:lstStyle>
            <a:lvl1pPr>
              <a:defRPr lang="en-US" b="1" i="0" dirty="0">
                <a:solidFill>
                  <a:srgbClr val="002D73"/>
                </a:solidFill>
              </a:defRPr>
            </a:lvl1pPr>
          </a:lstStyle>
          <a:p>
            <a:r>
              <a:rPr lang="en-US" b="1" i="0"/>
              <a:t>Insert Text Here</a:t>
            </a:r>
            <a:endParaRPr lang="en-US"/>
          </a:p>
        </p:txBody>
      </p:sp>
      <p:sp>
        <p:nvSpPr>
          <p:cNvPr id="3" name="Content Placeholder 2"/>
          <p:cNvSpPr>
            <a:spLocks noGrp="1"/>
          </p:cNvSpPr>
          <p:nvPr>
            <p:ph idx="1" hasCustomPrompt="1"/>
          </p:nvPr>
        </p:nvSpPr>
        <p:spPr>
          <a:xfrm>
            <a:off x="838200" y="1825625"/>
            <a:ext cx="10515600" cy="4351339"/>
          </a:xfrm>
          <a:prstGeom prst="rect">
            <a:avLst/>
          </a:prstGeom>
        </p:spPr>
        <p:txBody>
          <a:bodyPr/>
          <a:lstStyle>
            <a:lvl1pPr>
              <a:defRPr sz="2200">
                <a:solidFill>
                  <a:srgbClr val="646464"/>
                </a:solidFill>
                <a:latin typeface="+mn-lt"/>
                <a:cs typeface="Arial" panose="020B0604020202020204" pitchFamily="34" charset="0"/>
              </a:defRPr>
            </a:lvl1pPr>
            <a:lvl2pPr>
              <a:defRPr sz="2200">
                <a:solidFill>
                  <a:srgbClr val="646464"/>
                </a:solidFill>
                <a:latin typeface="+mn-lt"/>
                <a:cs typeface="Arial" panose="020B0604020202020204" pitchFamily="34" charset="0"/>
              </a:defRPr>
            </a:lvl2pPr>
            <a:lvl3pPr>
              <a:defRPr sz="2200">
                <a:solidFill>
                  <a:srgbClr val="646464"/>
                </a:solidFill>
                <a:latin typeface="+mn-lt"/>
                <a:cs typeface="Arial" panose="020B0604020202020204" pitchFamily="34" charset="0"/>
              </a:defRPr>
            </a:lvl3pPr>
            <a:lvl4pPr>
              <a:defRPr sz="2200">
                <a:solidFill>
                  <a:srgbClr val="646464"/>
                </a:solidFill>
                <a:latin typeface="+mn-lt"/>
                <a:cs typeface="Arial" panose="020B0604020202020204" pitchFamily="34" charset="0"/>
              </a:defRPr>
            </a:lvl4pPr>
            <a:lvl5pPr>
              <a:defRPr sz="2200">
                <a:solidFill>
                  <a:srgbClr val="646464"/>
                </a:solidFill>
                <a:latin typeface="+mn-lt"/>
                <a:cs typeface="Arial"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8" name="Rectangle 7"/>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4" name="TextBox 3"/>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5" name="Footer Placeholder 4">
            <a:extLst>
              <a:ext uri="{FF2B5EF4-FFF2-40B4-BE49-F238E27FC236}">
                <a16:creationId xmlns:a16="http://schemas.microsoft.com/office/drawing/2014/main" id="{AB034CFC-53B8-42C2-81A1-5BC4963120EF}"/>
              </a:ext>
            </a:extLst>
          </p:cNvPr>
          <p:cNvSpPr>
            <a:spLocks noGrp="1"/>
          </p:cNvSpPr>
          <p:nvPr>
            <p:ph type="ftr" sz="quarter" idx="11"/>
          </p:nvPr>
        </p:nvSpPr>
        <p:spPr>
          <a:xfrm>
            <a:off x="4038600" y="6356351"/>
            <a:ext cx="4114800" cy="365125"/>
          </a:xfrm>
        </p:spPr>
        <p:txBody>
          <a:bodyPr/>
          <a:lstStyle/>
          <a:p>
            <a:endParaRPr lang="en-US"/>
          </a:p>
        </p:txBody>
      </p:sp>
      <p:pic>
        <p:nvPicPr>
          <p:cNvPr id="17" name="Picture 16">
            <a:extLst>
              <a:ext uri="{FF2B5EF4-FFF2-40B4-BE49-F238E27FC236}">
                <a16:creationId xmlns:a16="http://schemas.microsoft.com/office/drawing/2014/main" id="{B6688CB9-A3D7-4058-BC8A-CCDBA63902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18" name="Text Placeholder 5">
            <a:extLst>
              <a:ext uri="{FF2B5EF4-FFF2-40B4-BE49-F238E27FC236}">
                <a16:creationId xmlns:a16="http://schemas.microsoft.com/office/drawing/2014/main" id="{E5EC1C4F-0E75-43C5-AB66-A2AEDD0FD3FF}"/>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Tree>
    <p:extLst>
      <p:ext uri="{BB962C8B-B14F-4D97-AF65-F5344CB8AC3E}">
        <p14:creationId xmlns:p14="http://schemas.microsoft.com/office/powerpoint/2010/main" val="783424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6556-1C72-E740-49F2-04A88D848E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CFA323-E7E3-015C-27A1-6427973EF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E53A39-AE63-CE2E-8AD8-405AAC410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714D93-C569-5441-1C79-726C15989F8C}"/>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6" name="Footer Placeholder 5">
            <a:extLst>
              <a:ext uri="{FF2B5EF4-FFF2-40B4-BE49-F238E27FC236}">
                <a16:creationId xmlns:a16="http://schemas.microsoft.com/office/drawing/2014/main" id="{D78BC5D2-BAF1-7A22-79CE-4A44C2585D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53D6C-90B3-DBD3-9011-C9F5FB8F4F95}"/>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2706375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E149-9B9D-9EA5-9341-6C424B9F53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417331-A1A1-EE8E-4CF4-D8AA06F973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FE356-B990-CB90-6F97-226648594261}"/>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5" name="Footer Placeholder 4">
            <a:extLst>
              <a:ext uri="{FF2B5EF4-FFF2-40B4-BE49-F238E27FC236}">
                <a16:creationId xmlns:a16="http://schemas.microsoft.com/office/drawing/2014/main" id="{7631FCBD-FEBC-121F-605E-5F0E67B68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B0836-5BAA-B356-6C52-132EF0080211}"/>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3432082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B77875-FE48-EDAE-9335-A7D20BCC55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32CA5-515B-9E57-FA1A-EBE7CDEB31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B4EFB-5401-6F15-2530-F63794424ED4}"/>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5" name="Footer Placeholder 4">
            <a:extLst>
              <a:ext uri="{FF2B5EF4-FFF2-40B4-BE49-F238E27FC236}">
                <a16:creationId xmlns:a16="http://schemas.microsoft.com/office/drawing/2014/main" id="{30669B98-0961-F749-0BEF-7826DF525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59638-4B52-8318-3964-0C6FA3D742F7}"/>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2401711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3" name="TextBox 12"/>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rgbClr val="002D73"/>
                </a:solidFill>
              </a:rPr>
              <a:t>‹#›</a:t>
            </a:fld>
            <a:endParaRPr lang="en-US" sz="1600">
              <a:solidFill>
                <a:srgbClr val="002D73"/>
              </a:solidFill>
            </a:endParaRPr>
          </a:p>
        </p:txBody>
      </p:sp>
      <p:sp>
        <p:nvSpPr>
          <p:cNvPr id="12" name="Rectangle 11">
            <a:extLst>
              <a:ext uri="{FF2B5EF4-FFF2-40B4-BE49-F238E27FC236}">
                <a16:creationId xmlns:a16="http://schemas.microsoft.com/office/drawing/2014/main" id="{BC173A34-D578-4B31-BABA-DC78FF30F8FB}"/>
              </a:ext>
            </a:extLst>
          </p:cNvPr>
          <p:cNvSpPr/>
          <p:nvPr userDrawn="1"/>
        </p:nvSpPr>
        <p:spPr>
          <a:xfrm>
            <a:off x="-1" y="1909585"/>
            <a:ext cx="6511896" cy="3568271"/>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Rectangle 13">
            <a:extLst>
              <a:ext uri="{FF2B5EF4-FFF2-40B4-BE49-F238E27FC236}">
                <a16:creationId xmlns:a16="http://schemas.microsoft.com/office/drawing/2014/main" id="{8AB0D589-C172-4393-932E-DBA31A8F36B8}"/>
              </a:ext>
            </a:extLst>
          </p:cNvPr>
          <p:cNvSpPr/>
          <p:nvPr userDrawn="1"/>
        </p:nvSpPr>
        <p:spPr>
          <a:xfrm>
            <a:off x="-1" y="1868885"/>
            <a:ext cx="6511896" cy="10587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Text Placeholder 5">
            <a:extLst>
              <a:ext uri="{FF2B5EF4-FFF2-40B4-BE49-F238E27FC236}">
                <a16:creationId xmlns:a16="http://schemas.microsoft.com/office/drawing/2014/main" id="{C6CDF878-1220-4AF2-954D-CBF3C7CA5D9C}"/>
              </a:ext>
            </a:extLst>
          </p:cNvPr>
          <p:cNvSpPr>
            <a:spLocks noGrp="1"/>
          </p:cNvSpPr>
          <p:nvPr>
            <p:ph type="body" sz="quarter" idx="14" hasCustomPrompt="1"/>
          </p:nvPr>
        </p:nvSpPr>
        <p:spPr>
          <a:xfrm>
            <a:off x="0" y="2699230"/>
            <a:ext cx="6415088" cy="1624943"/>
          </a:xfrm>
          <a:prstGeom prst="rect">
            <a:avLst/>
          </a:prstGeom>
          <a:ln>
            <a:noFill/>
          </a:ln>
        </p:spPr>
        <p:txBody>
          <a:bodyPr/>
          <a:lstStyle>
            <a:lvl1pPr marL="0" indent="0">
              <a:buNone/>
              <a:defRPr sz="4000" b="1" baseline="0">
                <a:solidFill>
                  <a:schemeClr val="bg1"/>
                </a:solidFill>
                <a:latin typeface="+mj-lt"/>
                <a:cs typeface="Arial" panose="020B0604020202020204" pitchFamily="34" charset="0"/>
              </a:defRPr>
            </a:lvl1pPr>
          </a:lstStyle>
          <a:p>
            <a:pPr lvl="0"/>
            <a:r>
              <a:rPr lang="en-US"/>
              <a:t>Insert Section Title Here</a:t>
            </a:r>
          </a:p>
        </p:txBody>
      </p:sp>
      <p:sp>
        <p:nvSpPr>
          <p:cNvPr id="11" name="Text Placeholder 5">
            <a:extLst>
              <a:ext uri="{FF2B5EF4-FFF2-40B4-BE49-F238E27FC236}">
                <a16:creationId xmlns:a16="http://schemas.microsoft.com/office/drawing/2014/main" id="{562DF271-5375-4A48-B2EF-A18C8883E144}"/>
              </a:ext>
            </a:extLst>
          </p:cNvPr>
          <p:cNvSpPr>
            <a:spLocks noGrp="1"/>
          </p:cNvSpPr>
          <p:nvPr>
            <p:ph type="body" sz="quarter" idx="15"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pic>
        <p:nvPicPr>
          <p:cNvPr id="15" name="Picture 14">
            <a:extLst>
              <a:ext uri="{FF2B5EF4-FFF2-40B4-BE49-F238E27FC236}">
                <a16:creationId xmlns:a16="http://schemas.microsoft.com/office/drawing/2014/main" id="{75F41364-0722-4AA0-9AB3-F309CA2DAD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Tree>
    <p:extLst>
      <p:ext uri="{BB962C8B-B14F-4D97-AF65-F5344CB8AC3E}">
        <p14:creationId xmlns:p14="http://schemas.microsoft.com/office/powerpoint/2010/main" val="1094216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200" b="1">
                <a:solidFill>
                  <a:srgbClr val="002D73"/>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9" y="2505075"/>
            <a:ext cx="5157787" cy="3684588"/>
          </a:xfrm>
          <a:prstGeom prst="rect">
            <a:avLst/>
          </a:prstGeom>
        </p:spPr>
        <p:txBody>
          <a:bodyPr/>
          <a:lstStyle>
            <a:lvl1pPr>
              <a:defRPr sz="2200">
                <a:solidFill>
                  <a:srgbClr val="646464"/>
                </a:solidFill>
                <a:latin typeface="Arial" panose="020B0604020202020204" pitchFamily="34" charset="0"/>
                <a:cs typeface="Arial" panose="020B0604020202020204" pitchFamily="34" charset="0"/>
              </a:defRPr>
            </a:lvl1pPr>
            <a:lvl2pPr>
              <a:defRPr sz="2200">
                <a:solidFill>
                  <a:srgbClr val="646464"/>
                </a:solidFill>
                <a:latin typeface="Arial" panose="020B0604020202020204" pitchFamily="34" charset="0"/>
                <a:cs typeface="Arial" panose="020B0604020202020204" pitchFamily="34" charset="0"/>
              </a:defRPr>
            </a:lvl2pPr>
            <a:lvl3pPr>
              <a:defRPr sz="2200">
                <a:solidFill>
                  <a:srgbClr val="646464"/>
                </a:solidFill>
                <a:latin typeface="Arial" panose="020B0604020202020204" pitchFamily="34" charset="0"/>
                <a:cs typeface="Arial" panose="020B0604020202020204" pitchFamily="34" charset="0"/>
              </a:defRPr>
            </a:lvl3pPr>
            <a:lvl4pPr>
              <a:defRPr sz="2200">
                <a:solidFill>
                  <a:srgbClr val="646464"/>
                </a:solidFill>
                <a:latin typeface="Arial" panose="020B0604020202020204" pitchFamily="34" charset="0"/>
                <a:cs typeface="Arial" panose="020B0604020202020204" pitchFamily="34" charset="0"/>
              </a:defRPr>
            </a:lvl4pPr>
            <a:lvl5pPr>
              <a:defRPr sz="2200">
                <a:solidFill>
                  <a:srgbClr val="646464"/>
                </a:solidFill>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200" b="1">
                <a:solidFill>
                  <a:srgbClr val="002D73"/>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1" y="2505075"/>
            <a:ext cx="5183188" cy="3684588"/>
          </a:xfrm>
          <a:prstGeom prst="rect">
            <a:avLst/>
          </a:prstGeom>
        </p:spPr>
        <p:txBody>
          <a:bodyPr/>
          <a:lstStyle>
            <a:lvl1pPr>
              <a:defRPr sz="2200">
                <a:solidFill>
                  <a:srgbClr val="646464"/>
                </a:solidFill>
                <a:latin typeface="Arial" panose="020B0604020202020204" pitchFamily="34" charset="0"/>
                <a:cs typeface="Arial" panose="020B0604020202020204" pitchFamily="34" charset="0"/>
              </a:defRPr>
            </a:lvl1pPr>
            <a:lvl2pPr>
              <a:defRPr sz="2200">
                <a:solidFill>
                  <a:srgbClr val="646464"/>
                </a:solidFill>
                <a:latin typeface="Arial" panose="020B0604020202020204" pitchFamily="34" charset="0"/>
                <a:cs typeface="Arial" panose="020B0604020202020204" pitchFamily="34" charset="0"/>
              </a:defRPr>
            </a:lvl2pPr>
            <a:lvl3pPr>
              <a:defRPr sz="2200">
                <a:solidFill>
                  <a:srgbClr val="646464"/>
                </a:solidFill>
                <a:latin typeface="Arial" panose="020B0604020202020204" pitchFamily="34" charset="0"/>
                <a:cs typeface="Arial" panose="020B0604020202020204" pitchFamily="34" charset="0"/>
              </a:defRPr>
            </a:lvl3pPr>
            <a:lvl4pPr>
              <a:defRPr sz="2200">
                <a:solidFill>
                  <a:srgbClr val="646464"/>
                </a:solidFill>
                <a:latin typeface="Arial" panose="020B0604020202020204" pitchFamily="34" charset="0"/>
                <a:cs typeface="Arial" panose="020B0604020202020204" pitchFamily="34" charset="0"/>
              </a:defRPr>
            </a:lvl4pPr>
            <a:lvl5pPr>
              <a:defRPr sz="2200">
                <a:solidFill>
                  <a:srgbClr val="646464"/>
                </a:solidFill>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11" name="Rectangle 10"/>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5" name="TextBox 14"/>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9" name="Footer Placeholder 4">
            <a:extLst>
              <a:ext uri="{FF2B5EF4-FFF2-40B4-BE49-F238E27FC236}">
                <a16:creationId xmlns:a16="http://schemas.microsoft.com/office/drawing/2014/main" id="{86FC284D-8233-414E-9006-CF1269F44E31}"/>
              </a:ext>
            </a:extLst>
          </p:cNvPr>
          <p:cNvSpPr>
            <a:spLocks noGrp="1"/>
          </p:cNvSpPr>
          <p:nvPr>
            <p:ph type="ftr" sz="quarter" idx="11"/>
          </p:nvPr>
        </p:nvSpPr>
        <p:spPr>
          <a:xfrm>
            <a:off x="4038600" y="6356351"/>
            <a:ext cx="4114800" cy="365125"/>
          </a:xfrm>
        </p:spPr>
        <p:txBody>
          <a:bodyPr/>
          <a:lstStyle/>
          <a:p>
            <a:endParaRPr lang="en-US"/>
          </a:p>
        </p:txBody>
      </p:sp>
      <p:pic>
        <p:nvPicPr>
          <p:cNvPr id="20" name="Picture 19">
            <a:extLst>
              <a:ext uri="{FF2B5EF4-FFF2-40B4-BE49-F238E27FC236}">
                <a16:creationId xmlns:a16="http://schemas.microsoft.com/office/drawing/2014/main" id="{6AD43FBA-F711-4AEB-B21E-D6F29036BC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21" name="Text Placeholder 5">
            <a:extLst>
              <a:ext uri="{FF2B5EF4-FFF2-40B4-BE49-F238E27FC236}">
                <a16:creationId xmlns:a16="http://schemas.microsoft.com/office/drawing/2014/main" id="{FAF53FB9-4538-40C3-80E7-40F31338491B}"/>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
        <p:nvSpPr>
          <p:cNvPr id="23" name="Title 21">
            <a:extLst>
              <a:ext uri="{FF2B5EF4-FFF2-40B4-BE49-F238E27FC236}">
                <a16:creationId xmlns:a16="http://schemas.microsoft.com/office/drawing/2014/main" id="{064A05D1-1C4F-42A8-83FF-318228317715}"/>
              </a:ext>
            </a:extLst>
          </p:cNvPr>
          <p:cNvSpPr>
            <a:spLocks noGrp="1"/>
          </p:cNvSpPr>
          <p:nvPr>
            <p:ph type="title" hasCustomPrompt="1"/>
          </p:nvPr>
        </p:nvSpPr>
        <p:spPr>
          <a:xfrm>
            <a:off x="838995" y="579439"/>
            <a:ext cx="10514012" cy="1240535"/>
          </a:xfrm>
        </p:spPr>
        <p:txBody>
          <a:bodyPr/>
          <a:lstStyle>
            <a:lvl1pPr>
              <a:defRPr b="1">
                <a:solidFill>
                  <a:srgbClr val="002D73"/>
                </a:solidFill>
              </a:defRPr>
            </a:lvl1pPr>
          </a:lstStyle>
          <a:p>
            <a:r>
              <a:rPr lang="en-US"/>
              <a:t>Insert Slide Heading Here</a:t>
            </a:r>
          </a:p>
        </p:txBody>
      </p:sp>
    </p:spTree>
    <p:extLst>
      <p:ext uri="{BB962C8B-B14F-4D97-AF65-F5344CB8AC3E}">
        <p14:creationId xmlns:p14="http://schemas.microsoft.com/office/powerpoint/2010/main" val="755992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4"/>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6" name="Rectangle 5"/>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0" name="TextBox 9"/>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3" name="Footer Placeholder 4">
            <a:extLst>
              <a:ext uri="{FF2B5EF4-FFF2-40B4-BE49-F238E27FC236}">
                <a16:creationId xmlns:a16="http://schemas.microsoft.com/office/drawing/2014/main" id="{F44C49F4-7765-4C34-AB3D-3A03C4F68D20}"/>
              </a:ext>
            </a:extLst>
          </p:cNvPr>
          <p:cNvSpPr>
            <a:spLocks noGrp="1"/>
          </p:cNvSpPr>
          <p:nvPr>
            <p:ph type="ftr" sz="quarter" idx="11"/>
          </p:nvPr>
        </p:nvSpPr>
        <p:spPr>
          <a:xfrm>
            <a:off x="4038600" y="6356351"/>
            <a:ext cx="4114800" cy="365125"/>
          </a:xfrm>
        </p:spPr>
        <p:txBody>
          <a:bodyPr/>
          <a:lstStyle/>
          <a:p>
            <a:endParaRPr lang="en-US"/>
          </a:p>
        </p:txBody>
      </p:sp>
      <p:pic>
        <p:nvPicPr>
          <p:cNvPr id="14" name="Picture 13">
            <a:extLst>
              <a:ext uri="{FF2B5EF4-FFF2-40B4-BE49-F238E27FC236}">
                <a16:creationId xmlns:a16="http://schemas.microsoft.com/office/drawing/2014/main" id="{37157021-CA7D-403E-8E82-6169151745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15" name="Text Placeholder 5">
            <a:extLst>
              <a:ext uri="{FF2B5EF4-FFF2-40B4-BE49-F238E27FC236}">
                <a16:creationId xmlns:a16="http://schemas.microsoft.com/office/drawing/2014/main" id="{62F2C56D-A1DA-4917-8A6F-A94B75C77901}"/>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Tree>
    <p:extLst>
      <p:ext uri="{BB962C8B-B14F-4D97-AF65-F5344CB8AC3E}">
        <p14:creationId xmlns:p14="http://schemas.microsoft.com/office/powerpoint/2010/main" val="1685902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5"/>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7" name="Rectangle 6"/>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1" name="TextBox 10"/>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8" name="Footer Placeholder 4">
            <a:extLst>
              <a:ext uri="{FF2B5EF4-FFF2-40B4-BE49-F238E27FC236}">
                <a16:creationId xmlns:a16="http://schemas.microsoft.com/office/drawing/2014/main" id="{652A8EC3-7190-47E9-9A59-5C2102AF97A9}"/>
              </a:ext>
            </a:extLst>
          </p:cNvPr>
          <p:cNvSpPr>
            <a:spLocks noGrp="1"/>
          </p:cNvSpPr>
          <p:nvPr>
            <p:ph type="ftr" sz="quarter" idx="11"/>
          </p:nvPr>
        </p:nvSpPr>
        <p:spPr>
          <a:xfrm>
            <a:off x="4038600" y="6356351"/>
            <a:ext cx="4114800" cy="365125"/>
          </a:xfrm>
        </p:spPr>
        <p:txBody>
          <a:bodyPr/>
          <a:lstStyle/>
          <a:p>
            <a:endParaRPr lang="en-US"/>
          </a:p>
        </p:txBody>
      </p:sp>
      <p:pic>
        <p:nvPicPr>
          <p:cNvPr id="19" name="Picture 18">
            <a:extLst>
              <a:ext uri="{FF2B5EF4-FFF2-40B4-BE49-F238E27FC236}">
                <a16:creationId xmlns:a16="http://schemas.microsoft.com/office/drawing/2014/main" id="{B9B12142-EF2B-41FC-8219-BE741F9B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20" name="Text Placeholder 5">
            <a:extLst>
              <a:ext uri="{FF2B5EF4-FFF2-40B4-BE49-F238E27FC236}">
                <a16:creationId xmlns:a16="http://schemas.microsoft.com/office/drawing/2014/main" id="{0CF87874-A4DE-47B4-A564-D73770A97990}"/>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
        <p:nvSpPr>
          <p:cNvPr id="21" name="Title 21">
            <a:extLst>
              <a:ext uri="{FF2B5EF4-FFF2-40B4-BE49-F238E27FC236}">
                <a16:creationId xmlns:a16="http://schemas.microsoft.com/office/drawing/2014/main" id="{A1A2307C-2D9E-476F-B32A-170E89001B93}"/>
              </a:ext>
            </a:extLst>
          </p:cNvPr>
          <p:cNvSpPr>
            <a:spLocks noGrp="1"/>
          </p:cNvSpPr>
          <p:nvPr>
            <p:ph type="title" hasCustomPrompt="1"/>
          </p:nvPr>
        </p:nvSpPr>
        <p:spPr>
          <a:xfrm>
            <a:off x="839789" y="703662"/>
            <a:ext cx="10514012" cy="1240535"/>
          </a:xfrm>
        </p:spPr>
        <p:txBody>
          <a:bodyPr/>
          <a:lstStyle>
            <a:lvl1pPr>
              <a:defRPr b="1">
                <a:solidFill>
                  <a:srgbClr val="002D73"/>
                </a:solidFill>
              </a:defRPr>
            </a:lvl1pPr>
          </a:lstStyle>
          <a:p>
            <a:r>
              <a:rPr lang="en-US"/>
              <a:t>Insert Slide Heading Here</a:t>
            </a:r>
          </a:p>
        </p:txBody>
      </p:sp>
    </p:spTree>
    <p:extLst>
      <p:ext uri="{BB962C8B-B14F-4D97-AF65-F5344CB8AC3E}">
        <p14:creationId xmlns:p14="http://schemas.microsoft.com/office/powerpoint/2010/main" val="1208581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476F-BAD0-E179-B569-2F1EACEB38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5DA7AC-B7AB-62FA-0B8A-CFF96485BD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25C526-33A5-1EA1-FB20-9184359A53D7}"/>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5" name="Footer Placeholder 4">
            <a:extLst>
              <a:ext uri="{FF2B5EF4-FFF2-40B4-BE49-F238E27FC236}">
                <a16:creationId xmlns:a16="http://schemas.microsoft.com/office/drawing/2014/main" id="{5350755B-4CEE-3CD4-F8AF-AEFB447F14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20E94-C8F3-D3B2-82CF-1D7AA7D1EA66}"/>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686643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4968-A549-1FE1-7395-9828BF7193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92BE0A-C033-6697-8757-8A366A4929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A3C325-B0D7-5111-6EC9-33602910DF39}"/>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5" name="Footer Placeholder 4">
            <a:extLst>
              <a:ext uri="{FF2B5EF4-FFF2-40B4-BE49-F238E27FC236}">
                <a16:creationId xmlns:a16="http://schemas.microsoft.com/office/drawing/2014/main" id="{12F79D59-F48B-B61E-9037-530E27395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20FBF-E614-683E-0E49-4723451AAE48}"/>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1434727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C695-2CCF-A089-115C-55DAC6ABEF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68D966-52AE-5CCD-F49A-3D8484E312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011A0-3223-7478-2127-980E2FCC51CA}"/>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5" name="Footer Placeholder 4">
            <a:extLst>
              <a:ext uri="{FF2B5EF4-FFF2-40B4-BE49-F238E27FC236}">
                <a16:creationId xmlns:a16="http://schemas.microsoft.com/office/drawing/2014/main" id="{8264C4B3-1FB3-3BE3-E0A0-8529CB003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CAAAB-0880-53B6-4EB2-9D82B06D73B0}"/>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3370633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TextBox 12"/>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rgbClr val="002D73"/>
                </a:solidFill>
              </a:rPr>
              <a:t>‹#›</a:t>
            </a:fld>
            <a:endParaRPr lang="en-US" sz="1600">
              <a:solidFill>
                <a:srgbClr val="002D73"/>
              </a:solidFill>
            </a:endParaRPr>
          </a:p>
        </p:txBody>
      </p:sp>
      <p:sp>
        <p:nvSpPr>
          <p:cNvPr id="12" name="Rectangle 11">
            <a:extLst>
              <a:ext uri="{FF2B5EF4-FFF2-40B4-BE49-F238E27FC236}">
                <a16:creationId xmlns:a16="http://schemas.microsoft.com/office/drawing/2014/main" id="{BC173A34-D578-4B31-BABA-DC78FF30F8FB}"/>
              </a:ext>
            </a:extLst>
          </p:cNvPr>
          <p:cNvSpPr/>
          <p:nvPr userDrawn="1"/>
        </p:nvSpPr>
        <p:spPr>
          <a:xfrm>
            <a:off x="-1" y="1909585"/>
            <a:ext cx="6511896" cy="3568271"/>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Rectangle 13">
            <a:extLst>
              <a:ext uri="{FF2B5EF4-FFF2-40B4-BE49-F238E27FC236}">
                <a16:creationId xmlns:a16="http://schemas.microsoft.com/office/drawing/2014/main" id="{8AB0D589-C172-4393-932E-DBA31A8F36B8}"/>
              </a:ext>
            </a:extLst>
          </p:cNvPr>
          <p:cNvSpPr/>
          <p:nvPr userDrawn="1"/>
        </p:nvSpPr>
        <p:spPr>
          <a:xfrm>
            <a:off x="-1" y="1868885"/>
            <a:ext cx="6511896" cy="10587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Text Placeholder 5">
            <a:extLst>
              <a:ext uri="{FF2B5EF4-FFF2-40B4-BE49-F238E27FC236}">
                <a16:creationId xmlns:a16="http://schemas.microsoft.com/office/drawing/2014/main" id="{C6CDF878-1220-4AF2-954D-CBF3C7CA5D9C}"/>
              </a:ext>
            </a:extLst>
          </p:cNvPr>
          <p:cNvSpPr>
            <a:spLocks noGrp="1"/>
          </p:cNvSpPr>
          <p:nvPr>
            <p:ph type="body" sz="quarter" idx="14" hasCustomPrompt="1"/>
          </p:nvPr>
        </p:nvSpPr>
        <p:spPr>
          <a:xfrm>
            <a:off x="0" y="2699230"/>
            <a:ext cx="6415088" cy="1624943"/>
          </a:xfrm>
          <a:prstGeom prst="rect">
            <a:avLst/>
          </a:prstGeom>
          <a:ln>
            <a:noFill/>
          </a:ln>
        </p:spPr>
        <p:txBody>
          <a:bodyPr/>
          <a:lstStyle>
            <a:lvl1pPr marL="0" indent="0">
              <a:buNone/>
              <a:defRPr sz="4000" b="1" baseline="0">
                <a:solidFill>
                  <a:schemeClr val="bg1"/>
                </a:solidFill>
                <a:latin typeface="+mj-lt"/>
                <a:cs typeface="Arial" panose="020B0604020202020204" pitchFamily="34" charset="0"/>
              </a:defRPr>
            </a:lvl1pPr>
          </a:lstStyle>
          <a:p>
            <a:pPr lvl="0"/>
            <a:r>
              <a:rPr lang="en-US"/>
              <a:t>Insert Section Title Here</a:t>
            </a:r>
          </a:p>
        </p:txBody>
      </p:sp>
      <p:sp>
        <p:nvSpPr>
          <p:cNvPr id="11" name="Text Placeholder 5">
            <a:extLst>
              <a:ext uri="{FF2B5EF4-FFF2-40B4-BE49-F238E27FC236}">
                <a16:creationId xmlns:a16="http://schemas.microsoft.com/office/drawing/2014/main" id="{562DF271-5375-4A48-B2EF-A18C8883E144}"/>
              </a:ext>
            </a:extLst>
          </p:cNvPr>
          <p:cNvSpPr>
            <a:spLocks noGrp="1"/>
          </p:cNvSpPr>
          <p:nvPr>
            <p:ph type="body" sz="quarter" idx="15"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pic>
        <p:nvPicPr>
          <p:cNvPr id="15" name="Picture 14">
            <a:extLst>
              <a:ext uri="{FF2B5EF4-FFF2-40B4-BE49-F238E27FC236}">
                <a16:creationId xmlns:a16="http://schemas.microsoft.com/office/drawing/2014/main" id="{75F41364-0722-4AA0-9AB3-F309CA2DAD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Tree>
    <p:extLst>
      <p:ext uri="{BB962C8B-B14F-4D97-AF65-F5344CB8AC3E}">
        <p14:creationId xmlns:p14="http://schemas.microsoft.com/office/powerpoint/2010/main" val="5570814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3370-27AE-F3B3-A9F3-A90C5E949C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F5304-6A09-FF34-41D3-4AD68BF0B6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FAAB06-4A8D-A28D-B126-3A542702D8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E38FA3-6817-554E-0C23-5886CCC29B60}"/>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6" name="Footer Placeholder 5">
            <a:extLst>
              <a:ext uri="{FF2B5EF4-FFF2-40B4-BE49-F238E27FC236}">
                <a16:creationId xmlns:a16="http://schemas.microsoft.com/office/drawing/2014/main" id="{F89F2B76-3C0C-0161-85D7-4F264544A9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B16FA6-DB2D-DEFF-D0FC-219C39C8A7BC}"/>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1220561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9C08-8D3D-A81D-7EBC-83E92EAF68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6BDDEB-11E0-2B20-3D56-BF152B81D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74EBFC-74BD-360C-3234-1A9B79102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242888-DDD9-BD03-5108-CC865A3639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1949FE-F9E5-0644-787B-B88B48986C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063D98-8420-A6F1-91F2-5D6B191FBDF5}"/>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8" name="Footer Placeholder 7">
            <a:extLst>
              <a:ext uri="{FF2B5EF4-FFF2-40B4-BE49-F238E27FC236}">
                <a16:creationId xmlns:a16="http://schemas.microsoft.com/office/drawing/2014/main" id="{7BBBBD59-7878-7B32-0A6D-D2713D0A7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AB27F5-E073-D6D1-D9C3-70355328A27A}"/>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1294267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35F1-91FF-2A8F-B357-55B41A1B8E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C9547-CBE6-BB56-E5F4-F72523784C81}"/>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4" name="Footer Placeholder 3">
            <a:extLst>
              <a:ext uri="{FF2B5EF4-FFF2-40B4-BE49-F238E27FC236}">
                <a16:creationId xmlns:a16="http://schemas.microsoft.com/office/drawing/2014/main" id="{4527A5FE-D4D9-037B-5394-171A94977D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11581A-2317-7987-C4E2-7FA7970564E9}"/>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346220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E8ED1B-2A1E-AD33-4078-FB7D48421089}"/>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3" name="Footer Placeholder 2">
            <a:extLst>
              <a:ext uri="{FF2B5EF4-FFF2-40B4-BE49-F238E27FC236}">
                <a16:creationId xmlns:a16="http://schemas.microsoft.com/office/drawing/2014/main" id="{F0C2946E-C535-141C-0F4C-B18BC69BB8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00F7A3-0F32-748B-2DD1-4B0C2E4BE4C9}"/>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3244415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90BC-418E-BCE7-2214-B4CA85790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9A92FA-9904-8850-E4C7-447042EB8F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D39072-2EF7-7A87-81B3-042357267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6565C-C7BE-CBED-B264-90897A83B657}"/>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6" name="Footer Placeholder 5">
            <a:extLst>
              <a:ext uri="{FF2B5EF4-FFF2-40B4-BE49-F238E27FC236}">
                <a16:creationId xmlns:a16="http://schemas.microsoft.com/office/drawing/2014/main" id="{AB038738-AA21-6407-3035-0E7AF38094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ECAA48-516E-3E10-93EE-5371EC253659}"/>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3021887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6556-1C72-E740-49F2-04A88D848E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CFA323-E7E3-015C-27A1-6427973EF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E53A39-AE63-CE2E-8AD8-405AAC410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714D93-C569-5441-1C79-726C15989F8C}"/>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6" name="Footer Placeholder 5">
            <a:extLst>
              <a:ext uri="{FF2B5EF4-FFF2-40B4-BE49-F238E27FC236}">
                <a16:creationId xmlns:a16="http://schemas.microsoft.com/office/drawing/2014/main" id="{D78BC5D2-BAF1-7A22-79CE-4A44C2585D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53D6C-90B3-DBD3-9011-C9F5FB8F4F95}"/>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1505882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E149-9B9D-9EA5-9341-6C424B9F53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417331-A1A1-EE8E-4CF4-D8AA06F973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FE356-B990-CB90-6F97-226648594261}"/>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5" name="Footer Placeholder 4">
            <a:extLst>
              <a:ext uri="{FF2B5EF4-FFF2-40B4-BE49-F238E27FC236}">
                <a16:creationId xmlns:a16="http://schemas.microsoft.com/office/drawing/2014/main" id="{7631FCBD-FEBC-121F-605E-5F0E67B68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B0836-5BAA-B356-6C52-132EF0080211}"/>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2935409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B77875-FE48-EDAE-9335-A7D20BCC55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32CA5-515B-9E57-FA1A-EBE7CDEB31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B4EFB-5401-6F15-2530-F63794424ED4}"/>
              </a:ext>
            </a:extLst>
          </p:cNvPr>
          <p:cNvSpPr>
            <a:spLocks noGrp="1"/>
          </p:cNvSpPr>
          <p:nvPr>
            <p:ph type="dt" sz="half" idx="10"/>
          </p:nvPr>
        </p:nvSpPr>
        <p:spPr/>
        <p:txBody>
          <a:bodyPr/>
          <a:lstStyle/>
          <a:p>
            <a:fld id="{0FAC06EA-A63D-4C80-99DF-EE1D6B05F362}" type="datetimeFigureOut">
              <a:rPr lang="en-US" smtClean="0"/>
              <a:t>7/10/2024</a:t>
            </a:fld>
            <a:endParaRPr lang="en-US"/>
          </a:p>
        </p:txBody>
      </p:sp>
      <p:sp>
        <p:nvSpPr>
          <p:cNvPr id="5" name="Footer Placeholder 4">
            <a:extLst>
              <a:ext uri="{FF2B5EF4-FFF2-40B4-BE49-F238E27FC236}">
                <a16:creationId xmlns:a16="http://schemas.microsoft.com/office/drawing/2014/main" id="{30669B98-0961-F749-0BEF-7826DF525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59638-4B52-8318-3964-0C6FA3D742F7}"/>
              </a:ext>
            </a:extLst>
          </p:cNvPr>
          <p:cNvSpPr>
            <a:spLocks noGrp="1"/>
          </p:cNvSpPr>
          <p:nvPr>
            <p:ph type="sldNum" sz="quarter" idx="12"/>
          </p:nvPr>
        </p:nvSpPr>
        <p:spPr/>
        <p:txBody>
          <a:bodyPr/>
          <a:lstStyle/>
          <a:p>
            <a:fld id="{FC6BC381-58F2-44B8-9100-21719FA00EFE}" type="slidenum">
              <a:rPr lang="en-US" smtClean="0"/>
              <a:t>‹#›</a:t>
            </a:fld>
            <a:endParaRPr lang="en-US"/>
          </a:p>
        </p:txBody>
      </p:sp>
    </p:spTree>
    <p:extLst>
      <p:ext uri="{BB962C8B-B14F-4D97-AF65-F5344CB8AC3E}">
        <p14:creationId xmlns:p14="http://schemas.microsoft.com/office/powerpoint/2010/main" val="4123676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3" name="TextBox 12"/>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rgbClr val="002D73"/>
                </a:solidFill>
              </a:rPr>
              <a:t>‹#›</a:t>
            </a:fld>
            <a:endParaRPr lang="en-US" sz="1600">
              <a:solidFill>
                <a:srgbClr val="002D73"/>
              </a:solidFill>
            </a:endParaRPr>
          </a:p>
        </p:txBody>
      </p:sp>
      <p:sp>
        <p:nvSpPr>
          <p:cNvPr id="12" name="Rectangle 11">
            <a:extLst>
              <a:ext uri="{FF2B5EF4-FFF2-40B4-BE49-F238E27FC236}">
                <a16:creationId xmlns:a16="http://schemas.microsoft.com/office/drawing/2014/main" id="{BC173A34-D578-4B31-BABA-DC78FF30F8FB}"/>
              </a:ext>
            </a:extLst>
          </p:cNvPr>
          <p:cNvSpPr/>
          <p:nvPr userDrawn="1"/>
        </p:nvSpPr>
        <p:spPr>
          <a:xfrm>
            <a:off x="-1" y="1909585"/>
            <a:ext cx="6511896" cy="3568271"/>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Rectangle 13">
            <a:extLst>
              <a:ext uri="{FF2B5EF4-FFF2-40B4-BE49-F238E27FC236}">
                <a16:creationId xmlns:a16="http://schemas.microsoft.com/office/drawing/2014/main" id="{8AB0D589-C172-4393-932E-DBA31A8F36B8}"/>
              </a:ext>
            </a:extLst>
          </p:cNvPr>
          <p:cNvSpPr/>
          <p:nvPr userDrawn="1"/>
        </p:nvSpPr>
        <p:spPr>
          <a:xfrm>
            <a:off x="-1" y="1868885"/>
            <a:ext cx="6511896" cy="10587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Text Placeholder 5">
            <a:extLst>
              <a:ext uri="{FF2B5EF4-FFF2-40B4-BE49-F238E27FC236}">
                <a16:creationId xmlns:a16="http://schemas.microsoft.com/office/drawing/2014/main" id="{C6CDF878-1220-4AF2-954D-CBF3C7CA5D9C}"/>
              </a:ext>
            </a:extLst>
          </p:cNvPr>
          <p:cNvSpPr>
            <a:spLocks noGrp="1"/>
          </p:cNvSpPr>
          <p:nvPr>
            <p:ph type="body" sz="quarter" idx="14" hasCustomPrompt="1"/>
          </p:nvPr>
        </p:nvSpPr>
        <p:spPr>
          <a:xfrm>
            <a:off x="0" y="2699230"/>
            <a:ext cx="6415088" cy="1624943"/>
          </a:xfrm>
          <a:prstGeom prst="rect">
            <a:avLst/>
          </a:prstGeom>
          <a:ln>
            <a:noFill/>
          </a:ln>
        </p:spPr>
        <p:txBody>
          <a:bodyPr/>
          <a:lstStyle>
            <a:lvl1pPr marL="0" indent="0">
              <a:buNone/>
              <a:defRPr sz="4000" b="1" baseline="0">
                <a:solidFill>
                  <a:schemeClr val="bg1"/>
                </a:solidFill>
                <a:latin typeface="+mj-lt"/>
                <a:cs typeface="Arial" panose="020B0604020202020204" pitchFamily="34" charset="0"/>
              </a:defRPr>
            </a:lvl1pPr>
          </a:lstStyle>
          <a:p>
            <a:pPr lvl="0"/>
            <a:r>
              <a:rPr lang="en-US"/>
              <a:t>Insert Section Title Here</a:t>
            </a:r>
          </a:p>
        </p:txBody>
      </p:sp>
      <p:sp>
        <p:nvSpPr>
          <p:cNvPr id="11" name="Text Placeholder 5">
            <a:extLst>
              <a:ext uri="{FF2B5EF4-FFF2-40B4-BE49-F238E27FC236}">
                <a16:creationId xmlns:a16="http://schemas.microsoft.com/office/drawing/2014/main" id="{562DF271-5375-4A48-B2EF-A18C8883E144}"/>
              </a:ext>
            </a:extLst>
          </p:cNvPr>
          <p:cNvSpPr>
            <a:spLocks noGrp="1"/>
          </p:cNvSpPr>
          <p:nvPr>
            <p:ph type="body" sz="quarter" idx="15"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pic>
        <p:nvPicPr>
          <p:cNvPr id="15" name="Picture 14">
            <a:extLst>
              <a:ext uri="{FF2B5EF4-FFF2-40B4-BE49-F238E27FC236}">
                <a16:creationId xmlns:a16="http://schemas.microsoft.com/office/drawing/2014/main" id="{75F41364-0722-4AA0-9AB3-F309CA2DAD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Tree>
    <p:extLst>
      <p:ext uri="{BB962C8B-B14F-4D97-AF65-F5344CB8AC3E}">
        <p14:creationId xmlns:p14="http://schemas.microsoft.com/office/powerpoint/2010/main" val="4975759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5"/>
          </a:xfrm>
        </p:spPr>
        <p:txBody>
          <a:bodyPr/>
          <a:lstStyle>
            <a:lvl1pPr>
              <a:defRPr lang="en-US" b="1" i="0" dirty="0">
                <a:solidFill>
                  <a:srgbClr val="002D73"/>
                </a:solidFill>
              </a:defRPr>
            </a:lvl1pPr>
          </a:lstStyle>
          <a:p>
            <a:r>
              <a:rPr lang="en-US" b="1" i="0"/>
              <a:t>Insert Text Here</a:t>
            </a:r>
            <a:endParaRPr lang="en-US"/>
          </a:p>
        </p:txBody>
      </p:sp>
      <p:sp>
        <p:nvSpPr>
          <p:cNvPr id="3" name="Content Placeholder 2"/>
          <p:cNvSpPr>
            <a:spLocks noGrp="1"/>
          </p:cNvSpPr>
          <p:nvPr>
            <p:ph idx="1" hasCustomPrompt="1"/>
          </p:nvPr>
        </p:nvSpPr>
        <p:spPr>
          <a:xfrm>
            <a:off x="838200" y="1825625"/>
            <a:ext cx="10515600" cy="4351339"/>
          </a:xfrm>
          <a:prstGeom prst="rect">
            <a:avLst/>
          </a:prstGeom>
        </p:spPr>
        <p:txBody>
          <a:bodyPr/>
          <a:lstStyle>
            <a:lvl1pPr>
              <a:defRPr sz="2200">
                <a:solidFill>
                  <a:srgbClr val="646464"/>
                </a:solidFill>
                <a:latin typeface="+mn-lt"/>
                <a:cs typeface="Arial" panose="020B0604020202020204" pitchFamily="34" charset="0"/>
              </a:defRPr>
            </a:lvl1pPr>
            <a:lvl2pPr>
              <a:defRPr sz="2200">
                <a:solidFill>
                  <a:srgbClr val="646464"/>
                </a:solidFill>
                <a:latin typeface="+mn-lt"/>
                <a:cs typeface="Arial" panose="020B0604020202020204" pitchFamily="34" charset="0"/>
              </a:defRPr>
            </a:lvl2pPr>
            <a:lvl3pPr>
              <a:defRPr sz="2200">
                <a:solidFill>
                  <a:srgbClr val="646464"/>
                </a:solidFill>
                <a:latin typeface="+mn-lt"/>
                <a:cs typeface="Arial" panose="020B0604020202020204" pitchFamily="34" charset="0"/>
              </a:defRPr>
            </a:lvl3pPr>
            <a:lvl4pPr>
              <a:defRPr sz="2200">
                <a:solidFill>
                  <a:srgbClr val="646464"/>
                </a:solidFill>
                <a:latin typeface="+mn-lt"/>
                <a:cs typeface="Arial" panose="020B0604020202020204" pitchFamily="34" charset="0"/>
              </a:defRPr>
            </a:lvl4pPr>
            <a:lvl5pPr>
              <a:defRPr sz="2200">
                <a:solidFill>
                  <a:srgbClr val="646464"/>
                </a:solidFill>
                <a:latin typeface="+mn-lt"/>
                <a:cs typeface="Arial"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8" name="Rectangle 7"/>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4" name="TextBox 3"/>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5" name="Footer Placeholder 4">
            <a:extLst>
              <a:ext uri="{FF2B5EF4-FFF2-40B4-BE49-F238E27FC236}">
                <a16:creationId xmlns:a16="http://schemas.microsoft.com/office/drawing/2014/main" id="{AB034CFC-53B8-42C2-81A1-5BC4963120EF}"/>
              </a:ext>
            </a:extLst>
          </p:cNvPr>
          <p:cNvSpPr>
            <a:spLocks noGrp="1"/>
          </p:cNvSpPr>
          <p:nvPr>
            <p:ph type="ftr" sz="quarter" idx="11"/>
          </p:nvPr>
        </p:nvSpPr>
        <p:spPr>
          <a:xfrm>
            <a:off x="4038600" y="6356351"/>
            <a:ext cx="4114800" cy="365125"/>
          </a:xfrm>
        </p:spPr>
        <p:txBody>
          <a:bodyPr/>
          <a:lstStyle/>
          <a:p>
            <a:endParaRPr lang="en-US"/>
          </a:p>
        </p:txBody>
      </p:sp>
      <p:pic>
        <p:nvPicPr>
          <p:cNvPr id="17" name="Picture 16">
            <a:extLst>
              <a:ext uri="{FF2B5EF4-FFF2-40B4-BE49-F238E27FC236}">
                <a16:creationId xmlns:a16="http://schemas.microsoft.com/office/drawing/2014/main" id="{B6688CB9-A3D7-4058-BC8A-CCDBA63902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18" name="Text Placeholder 5">
            <a:extLst>
              <a:ext uri="{FF2B5EF4-FFF2-40B4-BE49-F238E27FC236}">
                <a16:creationId xmlns:a16="http://schemas.microsoft.com/office/drawing/2014/main" id="{E5EC1C4F-0E75-43C5-AB66-A2AEDD0FD3FF}"/>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Tree>
    <p:extLst>
      <p:ext uri="{BB962C8B-B14F-4D97-AF65-F5344CB8AC3E}">
        <p14:creationId xmlns:p14="http://schemas.microsoft.com/office/powerpoint/2010/main" val="3078518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825625"/>
            <a:ext cx="5181600" cy="4351339"/>
          </a:xfrm>
          <a:prstGeom prst="rect">
            <a:avLst/>
          </a:prstGeom>
        </p:spPr>
        <p:txBody>
          <a:bodyPr/>
          <a:lstStyle>
            <a:lvl1pPr>
              <a:defRPr sz="2200">
                <a:solidFill>
                  <a:srgbClr val="646464"/>
                </a:solidFill>
                <a:latin typeface="+mn-lt"/>
                <a:cs typeface="Arial" panose="020B0604020202020204" pitchFamily="34" charset="0"/>
              </a:defRPr>
            </a:lvl1pPr>
            <a:lvl2pPr>
              <a:defRPr sz="2200">
                <a:solidFill>
                  <a:srgbClr val="646464"/>
                </a:solidFill>
                <a:latin typeface="+mn-lt"/>
                <a:cs typeface="Arial" panose="020B0604020202020204" pitchFamily="34" charset="0"/>
              </a:defRPr>
            </a:lvl2pPr>
            <a:lvl3pPr>
              <a:defRPr sz="2200">
                <a:solidFill>
                  <a:srgbClr val="646464"/>
                </a:solidFill>
                <a:latin typeface="+mn-lt"/>
                <a:cs typeface="Arial" panose="020B0604020202020204" pitchFamily="34" charset="0"/>
              </a:defRPr>
            </a:lvl3pPr>
            <a:lvl4pPr>
              <a:defRPr sz="2200">
                <a:solidFill>
                  <a:srgbClr val="646464"/>
                </a:solidFill>
                <a:latin typeface="+mn-lt"/>
                <a:cs typeface="Arial" panose="020B0604020202020204" pitchFamily="34" charset="0"/>
              </a:defRPr>
            </a:lvl4pPr>
            <a:lvl5pPr>
              <a:defRPr sz="2200">
                <a:solidFill>
                  <a:srgbClr val="646464"/>
                </a:solidFill>
                <a:latin typeface="+mn-lt"/>
                <a:cs typeface="Arial"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0" y="1825625"/>
            <a:ext cx="5181600" cy="4351339"/>
          </a:xfrm>
          <a:prstGeom prst="rect">
            <a:avLst/>
          </a:prstGeom>
        </p:spPr>
        <p:txBody>
          <a:bodyPr/>
          <a:lstStyle>
            <a:lvl1pPr>
              <a:defRPr sz="2200">
                <a:solidFill>
                  <a:srgbClr val="646464"/>
                </a:solidFill>
                <a:latin typeface="Arial" panose="020B0604020202020204" pitchFamily="34" charset="0"/>
                <a:cs typeface="Arial" panose="020B0604020202020204" pitchFamily="34" charset="0"/>
              </a:defRPr>
            </a:lvl1pPr>
            <a:lvl2pPr>
              <a:defRPr sz="2200">
                <a:solidFill>
                  <a:srgbClr val="646464"/>
                </a:solidFill>
                <a:latin typeface="Arial" panose="020B0604020202020204" pitchFamily="34" charset="0"/>
                <a:cs typeface="Arial" panose="020B0604020202020204" pitchFamily="34" charset="0"/>
              </a:defRPr>
            </a:lvl2pPr>
            <a:lvl3pPr>
              <a:defRPr sz="2200">
                <a:solidFill>
                  <a:srgbClr val="646464"/>
                </a:solidFill>
                <a:latin typeface="Arial" panose="020B0604020202020204" pitchFamily="34" charset="0"/>
                <a:cs typeface="Arial" panose="020B0604020202020204" pitchFamily="34" charset="0"/>
              </a:defRPr>
            </a:lvl3pPr>
            <a:lvl4pPr>
              <a:defRPr sz="2200">
                <a:solidFill>
                  <a:srgbClr val="646464"/>
                </a:solidFill>
                <a:latin typeface="Arial" panose="020B0604020202020204" pitchFamily="34" charset="0"/>
                <a:cs typeface="Arial" panose="020B0604020202020204" pitchFamily="34" charset="0"/>
              </a:defRPr>
            </a:lvl4pPr>
            <a:lvl5pPr>
              <a:defRPr sz="2200">
                <a:solidFill>
                  <a:srgbClr val="646464"/>
                </a:solidFill>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136526"/>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9" name="Rectangle 8"/>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3" name="TextBox 12"/>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9" name="Footer Placeholder 4">
            <a:extLst>
              <a:ext uri="{FF2B5EF4-FFF2-40B4-BE49-F238E27FC236}">
                <a16:creationId xmlns:a16="http://schemas.microsoft.com/office/drawing/2014/main" id="{17190EAA-2E71-4661-B36F-913B80CF28BC}"/>
              </a:ext>
            </a:extLst>
          </p:cNvPr>
          <p:cNvSpPr>
            <a:spLocks noGrp="1"/>
          </p:cNvSpPr>
          <p:nvPr>
            <p:ph type="ftr" sz="quarter" idx="11"/>
          </p:nvPr>
        </p:nvSpPr>
        <p:spPr>
          <a:xfrm>
            <a:off x="4038600" y="6356351"/>
            <a:ext cx="4114800" cy="365125"/>
          </a:xfrm>
        </p:spPr>
        <p:txBody>
          <a:bodyPr/>
          <a:lstStyle/>
          <a:p>
            <a:endParaRPr lang="en-US"/>
          </a:p>
        </p:txBody>
      </p:sp>
      <p:pic>
        <p:nvPicPr>
          <p:cNvPr id="20" name="Picture 19">
            <a:extLst>
              <a:ext uri="{FF2B5EF4-FFF2-40B4-BE49-F238E27FC236}">
                <a16:creationId xmlns:a16="http://schemas.microsoft.com/office/drawing/2014/main" id="{99588993-1278-41F7-8D6A-F2CF2D232F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21" name="Text Placeholder 5">
            <a:extLst>
              <a:ext uri="{FF2B5EF4-FFF2-40B4-BE49-F238E27FC236}">
                <a16:creationId xmlns:a16="http://schemas.microsoft.com/office/drawing/2014/main" id="{D76F3C43-735A-48A4-B276-4AFD124DF193}"/>
              </a:ext>
            </a:extLst>
          </p:cNvPr>
          <p:cNvSpPr>
            <a:spLocks noGrp="1"/>
          </p:cNvSpPr>
          <p:nvPr>
            <p:ph type="body" sz="quarter" idx="14" hasCustomPrompt="1"/>
          </p:nvPr>
        </p:nvSpPr>
        <p:spPr>
          <a:xfrm>
            <a:off x="838201" y="632936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
        <p:nvSpPr>
          <p:cNvPr id="22" name="Title 21">
            <a:extLst>
              <a:ext uri="{FF2B5EF4-FFF2-40B4-BE49-F238E27FC236}">
                <a16:creationId xmlns:a16="http://schemas.microsoft.com/office/drawing/2014/main" id="{16B6460E-3594-4A6B-9E12-BCD97BC532E8}"/>
              </a:ext>
            </a:extLst>
          </p:cNvPr>
          <p:cNvSpPr>
            <a:spLocks noGrp="1"/>
          </p:cNvSpPr>
          <p:nvPr>
            <p:ph type="title" hasCustomPrompt="1"/>
          </p:nvPr>
        </p:nvSpPr>
        <p:spPr>
          <a:xfrm>
            <a:off x="839789" y="703662"/>
            <a:ext cx="10514012" cy="1240535"/>
          </a:xfrm>
        </p:spPr>
        <p:txBody>
          <a:bodyPr/>
          <a:lstStyle>
            <a:lvl1pPr>
              <a:defRPr b="1">
                <a:solidFill>
                  <a:srgbClr val="002D73"/>
                </a:solidFill>
              </a:defRPr>
            </a:lvl1pPr>
          </a:lstStyle>
          <a:p>
            <a:r>
              <a:rPr lang="en-US"/>
              <a:t>Insert Slide Heading Here</a:t>
            </a:r>
          </a:p>
        </p:txBody>
      </p:sp>
    </p:spTree>
    <p:extLst>
      <p:ext uri="{BB962C8B-B14F-4D97-AF65-F5344CB8AC3E}">
        <p14:creationId xmlns:p14="http://schemas.microsoft.com/office/powerpoint/2010/main" val="568962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200" b="1">
                <a:solidFill>
                  <a:srgbClr val="002D73"/>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9" y="2505075"/>
            <a:ext cx="5157787" cy="3684588"/>
          </a:xfrm>
          <a:prstGeom prst="rect">
            <a:avLst/>
          </a:prstGeom>
        </p:spPr>
        <p:txBody>
          <a:bodyPr/>
          <a:lstStyle>
            <a:lvl1pPr>
              <a:defRPr sz="2200">
                <a:solidFill>
                  <a:srgbClr val="646464"/>
                </a:solidFill>
                <a:latin typeface="Arial" panose="020B0604020202020204" pitchFamily="34" charset="0"/>
                <a:cs typeface="Arial" panose="020B0604020202020204" pitchFamily="34" charset="0"/>
              </a:defRPr>
            </a:lvl1pPr>
            <a:lvl2pPr>
              <a:defRPr sz="2200">
                <a:solidFill>
                  <a:srgbClr val="646464"/>
                </a:solidFill>
                <a:latin typeface="Arial" panose="020B0604020202020204" pitchFamily="34" charset="0"/>
                <a:cs typeface="Arial" panose="020B0604020202020204" pitchFamily="34" charset="0"/>
              </a:defRPr>
            </a:lvl2pPr>
            <a:lvl3pPr>
              <a:defRPr sz="2200">
                <a:solidFill>
                  <a:srgbClr val="646464"/>
                </a:solidFill>
                <a:latin typeface="Arial" panose="020B0604020202020204" pitchFamily="34" charset="0"/>
                <a:cs typeface="Arial" panose="020B0604020202020204" pitchFamily="34" charset="0"/>
              </a:defRPr>
            </a:lvl3pPr>
            <a:lvl4pPr>
              <a:defRPr sz="2200">
                <a:solidFill>
                  <a:srgbClr val="646464"/>
                </a:solidFill>
                <a:latin typeface="Arial" panose="020B0604020202020204" pitchFamily="34" charset="0"/>
                <a:cs typeface="Arial" panose="020B0604020202020204" pitchFamily="34" charset="0"/>
              </a:defRPr>
            </a:lvl4pPr>
            <a:lvl5pPr>
              <a:defRPr sz="2200">
                <a:solidFill>
                  <a:srgbClr val="646464"/>
                </a:solidFill>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200" b="1">
                <a:solidFill>
                  <a:srgbClr val="002D73"/>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1" y="2505075"/>
            <a:ext cx="5183188" cy="3684588"/>
          </a:xfrm>
          <a:prstGeom prst="rect">
            <a:avLst/>
          </a:prstGeom>
        </p:spPr>
        <p:txBody>
          <a:bodyPr/>
          <a:lstStyle>
            <a:lvl1pPr>
              <a:defRPr sz="2200">
                <a:solidFill>
                  <a:srgbClr val="646464"/>
                </a:solidFill>
                <a:latin typeface="Arial" panose="020B0604020202020204" pitchFamily="34" charset="0"/>
                <a:cs typeface="Arial" panose="020B0604020202020204" pitchFamily="34" charset="0"/>
              </a:defRPr>
            </a:lvl1pPr>
            <a:lvl2pPr>
              <a:defRPr sz="2200">
                <a:solidFill>
                  <a:srgbClr val="646464"/>
                </a:solidFill>
                <a:latin typeface="Arial" panose="020B0604020202020204" pitchFamily="34" charset="0"/>
                <a:cs typeface="Arial" panose="020B0604020202020204" pitchFamily="34" charset="0"/>
              </a:defRPr>
            </a:lvl2pPr>
            <a:lvl3pPr>
              <a:defRPr sz="2200">
                <a:solidFill>
                  <a:srgbClr val="646464"/>
                </a:solidFill>
                <a:latin typeface="Arial" panose="020B0604020202020204" pitchFamily="34" charset="0"/>
                <a:cs typeface="Arial" panose="020B0604020202020204" pitchFamily="34" charset="0"/>
              </a:defRPr>
            </a:lvl3pPr>
            <a:lvl4pPr>
              <a:defRPr sz="2200">
                <a:solidFill>
                  <a:srgbClr val="646464"/>
                </a:solidFill>
                <a:latin typeface="Arial" panose="020B0604020202020204" pitchFamily="34" charset="0"/>
                <a:cs typeface="Arial" panose="020B0604020202020204" pitchFamily="34" charset="0"/>
              </a:defRPr>
            </a:lvl4pPr>
            <a:lvl5pPr>
              <a:defRPr sz="2200">
                <a:solidFill>
                  <a:srgbClr val="646464"/>
                </a:solidFill>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11" name="Rectangle 10"/>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5" name="TextBox 14"/>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9" name="Footer Placeholder 4">
            <a:extLst>
              <a:ext uri="{FF2B5EF4-FFF2-40B4-BE49-F238E27FC236}">
                <a16:creationId xmlns:a16="http://schemas.microsoft.com/office/drawing/2014/main" id="{86FC284D-8233-414E-9006-CF1269F44E31}"/>
              </a:ext>
            </a:extLst>
          </p:cNvPr>
          <p:cNvSpPr>
            <a:spLocks noGrp="1"/>
          </p:cNvSpPr>
          <p:nvPr>
            <p:ph type="ftr" sz="quarter" idx="11"/>
          </p:nvPr>
        </p:nvSpPr>
        <p:spPr>
          <a:xfrm>
            <a:off x="4038600" y="6356351"/>
            <a:ext cx="4114800" cy="365125"/>
          </a:xfrm>
        </p:spPr>
        <p:txBody>
          <a:bodyPr/>
          <a:lstStyle/>
          <a:p>
            <a:endParaRPr lang="en-US"/>
          </a:p>
        </p:txBody>
      </p:sp>
      <p:pic>
        <p:nvPicPr>
          <p:cNvPr id="20" name="Picture 19">
            <a:extLst>
              <a:ext uri="{FF2B5EF4-FFF2-40B4-BE49-F238E27FC236}">
                <a16:creationId xmlns:a16="http://schemas.microsoft.com/office/drawing/2014/main" id="{6AD43FBA-F711-4AEB-B21E-D6F29036BC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21" name="Text Placeholder 5">
            <a:extLst>
              <a:ext uri="{FF2B5EF4-FFF2-40B4-BE49-F238E27FC236}">
                <a16:creationId xmlns:a16="http://schemas.microsoft.com/office/drawing/2014/main" id="{FAF53FB9-4538-40C3-80E7-40F31338491B}"/>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
        <p:nvSpPr>
          <p:cNvPr id="23" name="Title 21">
            <a:extLst>
              <a:ext uri="{FF2B5EF4-FFF2-40B4-BE49-F238E27FC236}">
                <a16:creationId xmlns:a16="http://schemas.microsoft.com/office/drawing/2014/main" id="{064A05D1-1C4F-42A8-83FF-318228317715}"/>
              </a:ext>
            </a:extLst>
          </p:cNvPr>
          <p:cNvSpPr>
            <a:spLocks noGrp="1"/>
          </p:cNvSpPr>
          <p:nvPr>
            <p:ph type="title" hasCustomPrompt="1"/>
          </p:nvPr>
        </p:nvSpPr>
        <p:spPr>
          <a:xfrm>
            <a:off x="838995" y="579439"/>
            <a:ext cx="10514012" cy="1240535"/>
          </a:xfrm>
        </p:spPr>
        <p:txBody>
          <a:bodyPr/>
          <a:lstStyle>
            <a:lvl1pPr>
              <a:defRPr b="1">
                <a:solidFill>
                  <a:srgbClr val="002D73"/>
                </a:solidFill>
              </a:defRPr>
            </a:lvl1pPr>
          </a:lstStyle>
          <a:p>
            <a:r>
              <a:rPr lang="en-US"/>
              <a:t>Insert Slide Heading Here</a:t>
            </a:r>
          </a:p>
        </p:txBody>
      </p:sp>
    </p:spTree>
    <p:extLst>
      <p:ext uri="{BB962C8B-B14F-4D97-AF65-F5344CB8AC3E}">
        <p14:creationId xmlns:p14="http://schemas.microsoft.com/office/powerpoint/2010/main" val="3543068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4"/>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6" name="Rectangle 5"/>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0" name="TextBox 9"/>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3" name="Footer Placeholder 4">
            <a:extLst>
              <a:ext uri="{FF2B5EF4-FFF2-40B4-BE49-F238E27FC236}">
                <a16:creationId xmlns:a16="http://schemas.microsoft.com/office/drawing/2014/main" id="{F44C49F4-7765-4C34-AB3D-3A03C4F68D20}"/>
              </a:ext>
            </a:extLst>
          </p:cNvPr>
          <p:cNvSpPr>
            <a:spLocks noGrp="1"/>
          </p:cNvSpPr>
          <p:nvPr>
            <p:ph type="ftr" sz="quarter" idx="11"/>
          </p:nvPr>
        </p:nvSpPr>
        <p:spPr>
          <a:xfrm>
            <a:off x="4038600" y="6356351"/>
            <a:ext cx="4114800" cy="365125"/>
          </a:xfrm>
        </p:spPr>
        <p:txBody>
          <a:bodyPr/>
          <a:lstStyle/>
          <a:p>
            <a:endParaRPr lang="en-US"/>
          </a:p>
        </p:txBody>
      </p:sp>
      <p:pic>
        <p:nvPicPr>
          <p:cNvPr id="14" name="Picture 13">
            <a:extLst>
              <a:ext uri="{FF2B5EF4-FFF2-40B4-BE49-F238E27FC236}">
                <a16:creationId xmlns:a16="http://schemas.microsoft.com/office/drawing/2014/main" id="{37157021-CA7D-403E-8E82-6169151745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15" name="Text Placeholder 5">
            <a:extLst>
              <a:ext uri="{FF2B5EF4-FFF2-40B4-BE49-F238E27FC236}">
                <a16:creationId xmlns:a16="http://schemas.microsoft.com/office/drawing/2014/main" id="{62F2C56D-A1DA-4917-8A6F-A94B75C77901}"/>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Tree>
    <p:extLst>
      <p:ext uri="{BB962C8B-B14F-4D97-AF65-F5344CB8AC3E}">
        <p14:creationId xmlns:p14="http://schemas.microsoft.com/office/powerpoint/2010/main" val="16370711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5"/>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7" name="Rectangle 6"/>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1" name="TextBox 10"/>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8" name="Footer Placeholder 4">
            <a:extLst>
              <a:ext uri="{FF2B5EF4-FFF2-40B4-BE49-F238E27FC236}">
                <a16:creationId xmlns:a16="http://schemas.microsoft.com/office/drawing/2014/main" id="{652A8EC3-7190-47E9-9A59-5C2102AF97A9}"/>
              </a:ext>
            </a:extLst>
          </p:cNvPr>
          <p:cNvSpPr>
            <a:spLocks noGrp="1"/>
          </p:cNvSpPr>
          <p:nvPr>
            <p:ph type="ftr" sz="quarter" idx="11"/>
          </p:nvPr>
        </p:nvSpPr>
        <p:spPr>
          <a:xfrm>
            <a:off x="4038600" y="6356351"/>
            <a:ext cx="4114800" cy="365125"/>
          </a:xfrm>
        </p:spPr>
        <p:txBody>
          <a:bodyPr/>
          <a:lstStyle/>
          <a:p>
            <a:endParaRPr lang="en-US"/>
          </a:p>
        </p:txBody>
      </p:sp>
      <p:pic>
        <p:nvPicPr>
          <p:cNvPr id="19" name="Picture 18">
            <a:extLst>
              <a:ext uri="{FF2B5EF4-FFF2-40B4-BE49-F238E27FC236}">
                <a16:creationId xmlns:a16="http://schemas.microsoft.com/office/drawing/2014/main" id="{B9B12142-EF2B-41FC-8219-BE741F9B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20" name="Text Placeholder 5">
            <a:extLst>
              <a:ext uri="{FF2B5EF4-FFF2-40B4-BE49-F238E27FC236}">
                <a16:creationId xmlns:a16="http://schemas.microsoft.com/office/drawing/2014/main" id="{0CF87874-A4DE-47B4-A564-D73770A97990}"/>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
        <p:nvSpPr>
          <p:cNvPr id="21" name="Title 21">
            <a:extLst>
              <a:ext uri="{FF2B5EF4-FFF2-40B4-BE49-F238E27FC236}">
                <a16:creationId xmlns:a16="http://schemas.microsoft.com/office/drawing/2014/main" id="{A1A2307C-2D9E-476F-B32A-170E89001B93}"/>
              </a:ext>
            </a:extLst>
          </p:cNvPr>
          <p:cNvSpPr>
            <a:spLocks noGrp="1"/>
          </p:cNvSpPr>
          <p:nvPr>
            <p:ph type="title" hasCustomPrompt="1"/>
          </p:nvPr>
        </p:nvSpPr>
        <p:spPr>
          <a:xfrm>
            <a:off x="839789" y="703662"/>
            <a:ext cx="10514012" cy="1240535"/>
          </a:xfrm>
        </p:spPr>
        <p:txBody>
          <a:bodyPr/>
          <a:lstStyle>
            <a:lvl1pPr>
              <a:defRPr b="1">
                <a:solidFill>
                  <a:srgbClr val="002D73"/>
                </a:solidFill>
              </a:defRPr>
            </a:lvl1pPr>
          </a:lstStyle>
          <a:p>
            <a:r>
              <a:rPr lang="en-US"/>
              <a:t>Insert Slide Heading Here</a:t>
            </a:r>
          </a:p>
        </p:txBody>
      </p:sp>
    </p:spTree>
    <p:extLst>
      <p:ext uri="{BB962C8B-B14F-4D97-AF65-F5344CB8AC3E}">
        <p14:creationId xmlns:p14="http://schemas.microsoft.com/office/powerpoint/2010/main" val="3655460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200" b="1">
                <a:solidFill>
                  <a:srgbClr val="002D73"/>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9" y="2505075"/>
            <a:ext cx="5157787" cy="3684588"/>
          </a:xfrm>
          <a:prstGeom prst="rect">
            <a:avLst/>
          </a:prstGeom>
        </p:spPr>
        <p:txBody>
          <a:bodyPr/>
          <a:lstStyle>
            <a:lvl1pPr>
              <a:defRPr sz="2200">
                <a:solidFill>
                  <a:srgbClr val="646464"/>
                </a:solidFill>
                <a:latin typeface="Arial" panose="020B0604020202020204" pitchFamily="34" charset="0"/>
                <a:cs typeface="Arial" panose="020B0604020202020204" pitchFamily="34" charset="0"/>
              </a:defRPr>
            </a:lvl1pPr>
            <a:lvl2pPr>
              <a:defRPr sz="2200">
                <a:solidFill>
                  <a:srgbClr val="646464"/>
                </a:solidFill>
                <a:latin typeface="Arial" panose="020B0604020202020204" pitchFamily="34" charset="0"/>
                <a:cs typeface="Arial" panose="020B0604020202020204" pitchFamily="34" charset="0"/>
              </a:defRPr>
            </a:lvl2pPr>
            <a:lvl3pPr>
              <a:defRPr sz="2200">
                <a:solidFill>
                  <a:srgbClr val="646464"/>
                </a:solidFill>
                <a:latin typeface="Arial" panose="020B0604020202020204" pitchFamily="34" charset="0"/>
                <a:cs typeface="Arial" panose="020B0604020202020204" pitchFamily="34" charset="0"/>
              </a:defRPr>
            </a:lvl3pPr>
            <a:lvl4pPr>
              <a:defRPr sz="2200">
                <a:solidFill>
                  <a:srgbClr val="646464"/>
                </a:solidFill>
                <a:latin typeface="Arial" panose="020B0604020202020204" pitchFamily="34" charset="0"/>
                <a:cs typeface="Arial" panose="020B0604020202020204" pitchFamily="34" charset="0"/>
              </a:defRPr>
            </a:lvl4pPr>
            <a:lvl5pPr>
              <a:defRPr sz="2200">
                <a:solidFill>
                  <a:srgbClr val="646464"/>
                </a:solidFill>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200" b="1">
                <a:solidFill>
                  <a:srgbClr val="002D73"/>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1" y="2505075"/>
            <a:ext cx="5183188" cy="3684588"/>
          </a:xfrm>
          <a:prstGeom prst="rect">
            <a:avLst/>
          </a:prstGeom>
        </p:spPr>
        <p:txBody>
          <a:bodyPr/>
          <a:lstStyle>
            <a:lvl1pPr>
              <a:defRPr sz="2200">
                <a:solidFill>
                  <a:srgbClr val="646464"/>
                </a:solidFill>
                <a:latin typeface="Arial" panose="020B0604020202020204" pitchFamily="34" charset="0"/>
                <a:cs typeface="Arial" panose="020B0604020202020204" pitchFamily="34" charset="0"/>
              </a:defRPr>
            </a:lvl1pPr>
            <a:lvl2pPr>
              <a:defRPr sz="2200">
                <a:solidFill>
                  <a:srgbClr val="646464"/>
                </a:solidFill>
                <a:latin typeface="Arial" panose="020B0604020202020204" pitchFamily="34" charset="0"/>
                <a:cs typeface="Arial" panose="020B0604020202020204" pitchFamily="34" charset="0"/>
              </a:defRPr>
            </a:lvl2pPr>
            <a:lvl3pPr>
              <a:defRPr sz="2200">
                <a:solidFill>
                  <a:srgbClr val="646464"/>
                </a:solidFill>
                <a:latin typeface="Arial" panose="020B0604020202020204" pitchFamily="34" charset="0"/>
                <a:cs typeface="Arial" panose="020B0604020202020204" pitchFamily="34" charset="0"/>
              </a:defRPr>
            </a:lvl3pPr>
            <a:lvl4pPr>
              <a:defRPr sz="2200">
                <a:solidFill>
                  <a:srgbClr val="646464"/>
                </a:solidFill>
                <a:latin typeface="Arial" panose="020B0604020202020204" pitchFamily="34" charset="0"/>
                <a:cs typeface="Arial" panose="020B0604020202020204" pitchFamily="34" charset="0"/>
              </a:defRPr>
            </a:lvl4pPr>
            <a:lvl5pPr>
              <a:defRPr sz="2200">
                <a:solidFill>
                  <a:srgbClr val="646464"/>
                </a:solidFill>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11" name="Rectangle 10"/>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5" name="TextBox 14"/>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9" name="Footer Placeholder 4">
            <a:extLst>
              <a:ext uri="{FF2B5EF4-FFF2-40B4-BE49-F238E27FC236}">
                <a16:creationId xmlns:a16="http://schemas.microsoft.com/office/drawing/2014/main" id="{86FC284D-8233-414E-9006-CF1269F44E31}"/>
              </a:ext>
            </a:extLst>
          </p:cNvPr>
          <p:cNvSpPr>
            <a:spLocks noGrp="1"/>
          </p:cNvSpPr>
          <p:nvPr>
            <p:ph type="ftr" sz="quarter" idx="11"/>
          </p:nvPr>
        </p:nvSpPr>
        <p:spPr>
          <a:xfrm>
            <a:off x="4038600" y="6356351"/>
            <a:ext cx="4114800" cy="365125"/>
          </a:xfrm>
        </p:spPr>
        <p:txBody>
          <a:bodyPr/>
          <a:lstStyle/>
          <a:p>
            <a:endParaRPr lang="en-US"/>
          </a:p>
        </p:txBody>
      </p:sp>
      <p:pic>
        <p:nvPicPr>
          <p:cNvPr id="20" name="Picture 19">
            <a:extLst>
              <a:ext uri="{FF2B5EF4-FFF2-40B4-BE49-F238E27FC236}">
                <a16:creationId xmlns:a16="http://schemas.microsoft.com/office/drawing/2014/main" id="{6AD43FBA-F711-4AEB-B21E-D6F29036BC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21" name="Text Placeholder 5">
            <a:extLst>
              <a:ext uri="{FF2B5EF4-FFF2-40B4-BE49-F238E27FC236}">
                <a16:creationId xmlns:a16="http://schemas.microsoft.com/office/drawing/2014/main" id="{FAF53FB9-4538-40C3-80E7-40F31338491B}"/>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
        <p:nvSpPr>
          <p:cNvPr id="23" name="Title 21">
            <a:extLst>
              <a:ext uri="{FF2B5EF4-FFF2-40B4-BE49-F238E27FC236}">
                <a16:creationId xmlns:a16="http://schemas.microsoft.com/office/drawing/2014/main" id="{064A05D1-1C4F-42A8-83FF-318228317715}"/>
              </a:ext>
            </a:extLst>
          </p:cNvPr>
          <p:cNvSpPr>
            <a:spLocks noGrp="1"/>
          </p:cNvSpPr>
          <p:nvPr>
            <p:ph type="title" hasCustomPrompt="1"/>
          </p:nvPr>
        </p:nvSpPr>
        <p:spPr>
          <a:xfrm>
            <a:off x="838995" y="579439"/>
            <a:ext cx="10514012" cy="1240535"/>
          </a:xfrm>
        </p:spPr>
        <p:txBody>
          <a:bodyPr/>
          <a:lstStyle>
            <a:lvl1pPr>
              <a:defRPr b="1">
                <a:solidFill>
                  <a:srgbClr val="002D73"/>
                </a:solidFill>
              </a:defRPr>
            </a:lvl1pPr>
          </a:lstStyle>
          <a:p>
            <a:r>
              <a:rPr lang="en-US"/>
              <a:t>Insert Slide Heading Here</a:t>
            </a:r>
          </a:p>
        </p:txBody>
      </p:sp>
    </p:spTree>
    <p:extLst>
      <p:ext uri="{BB962C8B-B14F-4D97-AF65-F5344CB8AC3E}">
        <p14:creationId xmlns:p14="http://schemas.microsoft.com/office/powerpoint/2010/main" val="2842129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7" name="Rectangle 6"/>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1" name="TextBox 10"/>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8" name="Footer Placeholder 4">
            <a:extLst>
              <a:ext uri="{FF2B5EF4-FFF2-40B4-BE49-F238E27FC236}">
                <a16:creationId xmlns:a16="http://schemas.microsoft.com/office/drawing/2014/main" id="{652A8EC3-7190-47E9-9A59-5C2102AF97A9}"/>
              </a:ext>
            </a:extLst>
          </p:cNvPr>
          <p:cNvSpPr>
            <a:spLocks noGrp="1"/>
          </p:cNvSpPr>
          <p:nvPr>
            <p:ph type="ftr" sz="quarter" idx="11"/>
          </p:nvPr>
        </p:nvSpPr>
        <p:spPr>
          <a:xfrm>
            <a:off x="4038600" y="6356351"/>
            <a:ext cx="4114800" cy="365125"/>
          </a:xfrm>
        </p:spPr>
        <p:txBody>
          <a:bodyPr/>
          <a:lstStyle/>
          <a:p>
            <a:endParaRPr lang="en-US"/>
          </a:p>
        </p:txBody>
      </p:sp>
      <p:pic>
        <p:nvPicPr>
          <p:cNvPr id="19" name="Picture 18">
            <a:extLst>
              <a:ext uri="{FF2B5EF4-FFF2-40B4-BE49-F238E27FC236}">
                <a16:creationId xmlns:a16="http://schemas.microsoft.com/office/drawing/2014/main" id="{B9B12142-EF2B-41FC-8219-BE741F9B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20" name="Text Placeholder 5">
            <a:extLst>
              <a:ext uri="{FF2B5EF4-FFF2-40B4-BE49-F238E27FC236}">
                <a16:creationId xmlns:a16="http://schemas.microsoft.com/office/drawing/2014/main" id="{0CF87874-A4DE-47B4-A564-D73770A97990}"/>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
        <p:nvSpPr>
          <p:cNvPr id="21" name="Title 21">
            <a:extLst>
              <a:ext uri="{FF2B5EF4-FFF2-40B4-BE49-F238E27FC236}">
                <a16:creationId xmlns:a16="http://schemas.microsoft.com/office/drawing/2014/main" id="{A1A2307C-2D9E-476F-B32A-170E89001B93}"/>
              </a:ext>
            </a:extLst>
          </p:cNvPr>
          <p:cNvSpPr>
            <a:spLocks noGrp="1"/>
          </p:cNvSpPr>
          <p:nvPr>
            <p:ph type="title" hasCustomPrompt="1"/>
          </p:nvPr>
        </p:nvSpPr>
        <p:spPr>
          <a:xfrm>
            <a:off x="839789" y="703662"/>
            <a:ext cx="10514012" cy="1240535"/>
          </a:xfrm>
        </p:spPr>
        <p:txBody>
          <a:bodyPr/>
          <a:lstStyle>
            <a:lvl1pPr>
              <a:defRPr b="1">
                <a:solidFill>
                  <a:srgbClr val="002D73"/>
                </a:solidFill>
              </a:defRPr>
            </a:lvl1pPr>
          </a:lstStyle>
          <a:p>
            <a:r>
              <a:rPr lang="en-US"/>
              <a:t>Insert Slide Heading Here</a:t>
            </a:r>
          </a:p>
        </p:txBody>
      </p:sp>
    </p:spTree>
    <p:extLst>
      <p:ext uri="{BB962C8B-B14F-4D97-AF65-F5344CB8AC3E}">
        <p14:creationId xmlns:p14="http://schemas.microsoft.com/office/powerpoint/2010/main" val="311542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6" name="Rectangle 5"/>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0" name="TextBox 9"/>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3" name="Footer Placeholder 4">
            <a:extLst>
              <a:ext uri="{FF2B5EF4-FFF2-40B4-BE49-F238E27FC236}">
                <a16:creationId xmlns:a16="http://schemas.microsoft.com/office/drawing/2014/main" id="{F44C49F4-7765-4C34-AB3D-3A03C4F68D20}"/>
              </a:ext>
            </a:extLst>
          </p:cNvPr>
          <p:cNvSpPr>
            <a:spLocks noGrp="1"/>
          </p:cNvSpPr>
          <p:nvPr>
            <p:ph type="ftr" sz="quarter" idx="11"/>
          </p:nvPr>
        </p:nvSpPr>
        <p:spPr>
          <a:xfrm>
            <a:off x="4038600" y="6356351"/>
            <a:ext cx="4114800" cy="365125"/>
          </a:xfrm>
        </p:spPr>
        <p:txBody>
          <a:bodyPr/>
          <a:lstStyle/>
          <a:p>
            <a:endParaRPr lang="en-US"/>
          </a:p>
        </p:txBody>
      </p:sp>
      <p:pic>
        <p:nvPicPr>
          <p:cNvPr id="14" name="Picture 13">
            <a:extLst>
              <a:ext uri="{FF2B5EF4-FFF2-40B4-BE49-F238E27FC236}">
                <a16:creationId xmlns:a16="http://schemas.microsoft.com/office/drawing/2014/main" id="{37157021-CA7D-403E-8E82-6169151745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15" name="Text Placeholder 5">
            <a:extLst>
              <a:ext uri="{FF2B5EF4-FFF2-40B4-BE49-F238E27FC236}">
                <a16:creationId xmlns:a16="http://schemas.microsoft.com/office/drawing/2014/main" id="{62F2C56D-A1DA-4917-8A6F-A94B75C77901}"/>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Tree>
    <p:extLst>
      <p:ext uri="{BB962C8B-B14F-4D97-AF65-F5344CB8AC3E}">
        <p14:creationId xmlns:p14="http://schemas.microsoft.com/office/powerpoint/2010/main" val="944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6"/>
            <a:ext cx="3932237" cy="1240535"/>
          </a:xfrm>
        </p:spPr>
        <p:txBody>
          <a:bodyPr anchor="b">
            <a:normAutofit/>
          </a:bodyPr>
          <a:lstStyle>
            <a:lvl1pPr>
              <a:defRPr lang="en-US" sz="4000" b="1" dirty="0">
                <a:solidFill>
                  <a:srgbClr val="002D73"/>
                </a:solidFill>
              </a:defRPr>
            </a:lvl1pPr>
          </a:lstStyle>
          <a:p>
            <a:r>
              <a:rPr lang="en-US"/>
              <a:t>Insert Slide Heading Here</a:t>
            </a:r>
          </a:p>
        </p:txBody>
      </p:sp>
      <p:sp>
        <p:nvSpPr>
          <p:cNvPr id="3" name="Content Placeholder 2"/>
          <p:cNvSpPr>
            <a:spLocks noGrp="1"/>
          </p:cNvSpPr>
          <p:nvPr>
            <p:ph idx="1"/>
          </p:nvPr>
        </p:nvSpPr>
        <p:spPr>
          <a:xfrm>
            <a:off x="5183188" y="816865"/>
            <a:ext cx="6172200" cy="5044187"/>
          </a:xfrm>
          <a:prstGeom prst="rect">
            <a:avLst/>
          </a:prstGeom>
        </p:spPr>
        <p:txBody>
          <a:bodyPr/>
          <a:lstStyle>
            <a:lvl1pPr>
              <a:defRPr sz="2000">
                <a:solidFill>
                  <a:srgbClr val="646666"/>
                </a:solidFill>
                <a:latin typeface="+mn-lt"/>
                <a:cs typeface="Arial" panose="020B0604020202020204" pitchFamily="34" charset="0"/>
              </a:defRPr>
            </a:lvl1pPr>
            <a:lvl2pPr>
              <a:defRPr sz="2000">
                <a:solidFill>
                  <a:srgbClr val="646666"/>
                </a:solidFill>
                <a:latin typeface="+mn-lt"/>
                <a:cs typeface="Arial" panose="020B0604020202020204" pitchFamily="34" charset="0"/>
              </a:defRPr>
            </a:lvl2pPr>
            <a:lvl3pPr>
              <a:defRPr sz="2000">
                <a:solidFill>
                  <a:srgbClr val="646666"/>
                </a:solidFill>
                <a:latin typeface="+mn-lt"/>
                <a:cs typeface="Arial" panose="020B0604020202020204" pitchFamily="34" charset="0"/>
              </a:defRPr>
            </a:lvl3pPr>
            <a:lvl4pPr>
              <a:defRPr sz="2000">
                <a:solidFill>
                  <a:srgbClr val="646666"/>
                </a:solidFill>
                <a:latin typeface="+mn-lt"/>
                <a:cs typeface="Arial" panose="020B0604020202020204" pitchFamily="34" charset="0"/>
              </a:defRPr>
            </a:lvl4pPr>
            <a:lvl5pPr>
              <a:defRPr sz="2000">
                <a:solidFill>
                  <a:srgbClr val="646666"/>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39788" y="2057401"/>
            <a:ext cx="3932237" cy="3811588"/>
          </a:xfrm>
          <a:prstGeom prst="rect">
            <a:avLst/>
          </a:prstGeom>
        </p:spPr>
        <p:txBody>
          <a:bodyPr/>
          <a:lstStyle>
            <a:lvl1pPr marL="0" indent="0">
              <a:buNone/>
              <a:defRPr sz="2000">
                <a:solidFill>
                  <a:srgbClr val="646666"/>
                </a:solidFill>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add text.</a:t>
            </a:r>
          </a:p>
        </p:txBody>
      </p:sp>
      <p:sp>
        <p:nvSpPr>
          <p:cNvPr id="8" name="Rectangle 7"/>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9" name="Rectangle 8"/>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3" name="TextBox 12"/>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7" name="Footer Placeholder 4">
            <a:extLst>
              <a:ext uri="{FF2B5EF4-FFF2-40B4-BE49-F238E27FC236}">
                <a16:creationId xmlns:a16="http://schemas.microsoft.com/office/drawing/2014/main" id="{64648E80-67FC-40B4-8D41-0A524C1BEB8A}"/>
              </a:ext>
            </a:extLst>
          </p:cNvPr>
          <p:cNvSpPr>
            <a:spLocks noGrp="1"/>
          </p:cNvSpPr>
          <p:nvPr>
            <p:ph type="ftr" sz="quarter" idx="11"/>
          </p:nvPr>
        </p:nvSpPr>
        <p:spPr>
          <a:xfrm>
            <a:off x="4038600" y="6356351"/>
            <a:ext cx="4114800" cy="365125"/>
          </a:xfrm>
        </p:spPr>
        <p:txBody>
          <a:bodyPr/>
          <a:lstStyle/>
          <a:p>
            <a:endParaRPr lang="en-US"/>
          </a:p>
        </p:txBody>
      </p:sp>
      <p:pic>
        <p:nvPicPr>
          <p:cNvPr id="18" name="Picture 17">
            <a:extLst>
              <a:ext uri="{FF2B5EF4-FFF2-40B4-BE49-F238E27FC236}">
                <a16:creationId xmlns:a16="http://schemas.microsoft.com/office/drawing/2014/main" id="{FFF5B93E-B24B-47D4-8992-85558E75DD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19" name="Text Placeholder 5">
            <a:extLst>
              <a:ext uri="{FF2B5EF4-FFF2-40B4-BE49-F238E27FC236}">
                <a16:creationId xmlns:a16="http://schemas.microsoft.com/office/drawing/2014/main" id="{33F0A027-633C-4C93-857C-E0234CDC84F6}"/>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Tree>
    <p:extLst>
      <p:ext uri="{BB962C8B-B14F-4D97-AF65-F5344CB8AC3E}">
        <p14:creationId xmlns:p14="http://schemas.microsoft.com/office/powerpoint/2010/main" val="2784861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6"/>
            <a:ext cx="3932237" cy="1240535"/>
          </a:xfrm>
        </p:spPr>
        <p:txBody>
          <a:bodyPr anchor="b">
            <a:normAutofit/>
          </a:bodyPr>
          <a:lstStyle>
            <a:lvl1pPr>
              <a:defRPr lang="en-US" sz="4000" b="1" dirty="0">
                <a:solidFill>
                  <a:srgbClr val="002D73"/>
                </a:solidFill>
              </a:defRPr>
            </a:lvl1pPr>
          </a:lstStyle>
          <a:p>
            <a:r>
              <a:rPr lang="en-US"/>
              <a:t>Insert Slide Heading Here</a:t>
            </a:r>
          </a:p>
        </p:txBody>
      </p:sp>
      <p:sp>
        <p:nvSpPr>
          <p:cNvPr id="3" name="Content Placeholder 2"/>
          <p:cNvSpPr>
            <a:spLocks noGrp="1"/>
          </p:cNvSpPr>
          <p:nvPr>
            <p:ph idx="1"/>
          </p:nvPr>
        </p:nvSpPr>
        <p:spPr>
          <a:xfrm>
            <a:off x="5183188" y="816865"/>
            <a:ext cx="6172200" cy="5044187"/>
          </a:xfrm>
          <a:prstGeom prst="rect">
            <a:avLst/>
          </a:prstGeom>
        </p:spPr>
        <p:txBody>
          <a:bodyPr/>
          <a:lstStyle>
            <a:lvl1pPr>
              <a:defRPr sz="2400">
                <a:solidFill>
                  <a:srgbClr val="646666"/>
                </a:solidFill>
                <a:latin typeface="+mn-lt"/>
                <a:cs typeface="Arial" panose="020B0604020202020204" pitchFamily="34" charset="0"/>
              </a:defRPr>
            </a:lvl1pPr>
            <a:lvl2pPr>
              <a:defRPr sz="2400">
                <a:solidFill>
                  <a:srgbClr val="646666"/>
                </a:solidFill>
                <a:latin typeface="+mn-lt"/>
                <a:cs typeface="Arial" panose="020B0604020202020204" pitchFamily="34" charset="0"/>
              </a:defRPr>
            </a:lvl2pPr>
            <a:lvl3pPr>
              <a:defRPr sz="2400">
                <a:solidFill>
                  <a:srgbClr val="646666"/>
                </a:solidFill>
                <a:latin typeface="+mn-lt"/>
                <a:cs typeface="Arial" panose="020B0604020202020204" pitchFamily="34" charset="0"/>
              </a:defRPr>
            </a:lvl3pPr>
            <a:lvl4pPr>
              <a:defRPr sz="2400">
                <a:solidFill>
                  <a:srgbClr val="646666"/>
                </a:solidFill>
                <a:latin typeface="+mn-lt"/>
                <a:cs typeface="Arial" panose="020B0604020202020204" pitchFamily="34" charset="0"/>
              </a:defRPr>
            </a:lvl4pPr>
            <a:lvl5pPr>
              <a:defRPr sz="2400">
                <a:solidFill>
                  <a:srgbClr val="646666"/>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39788" y="2057401"/>
            <a:ext cx="3932237" cy="3811588"/>
          </a:xfrm>
          <a:prstGeom prst="rect">
            <a:avLst/>
          </a:prstGeom>
        </p:spPr>
        <p:txBody>
          <a:bodyPr/>
          <a:lstStyle>
            <a:lvl1pPr marL="0" indent="0">
              <a:buNone/>
              <a:defRPr sz="2000">
                <a:solidFill>
                  <a:srgbClr val="646666"/>
                </a:solidFill>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add text.</a:t>
            </a:r>
          </a:p>
        </p:txBody>
      </p:sp>
      <p:sp>
        <p:nvSpPr>
          <p:cNvPr id="8" name="Rectangle 7"/>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9" name="Rectangle 8"/>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3" name="TextBox 12"/>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1" name="Footer Placeholder 4">
            <a:extLst>
              <a:ext uri="{FF2B5EF4-FFF2-40B4-BE49-F238E27FC236}">
                <a16:creationId xmlns:a16="http://schemas.microsoft.com/office/drawing/2014/main" id="{288A6B6A-782D-4380-8DC8-5D2EA22E48CB}"/>
              </a:ext>
            </a:extLst>
          </p:cNvPr>
          <p:cNvSpPr>
            <a:spLocks noGrp="1"/>
          </p:cNvSpPr>
          <p:nvPr>
            <p:ph type="ftr" sz="quarter" idx="11"/>
          </p:nvPr>
        </p:nvSpPr>
        <p:spPr>
          <a:xfrm>
            <a:off x="4038600" y="6356351"/>
            <a:ext cx="4114800" cy="365125"/>
          </a:xfrm>
        </p:spPr>
        <p:txBody>
          <a:bodyPr/>
          <a:lstStyle/>
          <a:p>
            <a:endParaRPr lang="en-US"/>
          </a:p>
        </p:txBody>
      </p:sp>
      <p:pic>
        <p:nvPicPr>
          <p:cNvPr id="12" name="Picture 11">
            <a:extLst>
              <a:ext uri="{FF2B5EF4-FFF2-40B4-BE49-F238E27FC236}">
                <a16:creationId xmlns:a16="http://schemas.microsoft.com/office/drawing/2014/main" id="{3BDF0CFD-8D79-4E3A-80B2-D3F6DE3CF7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17" name="Text Placeholder 5">
            <a:extLst>
              <a:ext uri="{FF2B5EF4-FFF2-40B4-BE49-F238E27FC236}">
                <a16:creationId xmlns:a16="http://schemas.microsoft.com/office/drawing/2014/main" id="{3C267692-8D99-40CD-B735-F2A0ED0F1F72}"/>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Tree>
    <p:extLst>
      <p:ext uri="{BB962C8B-B14F-4D97-AF65-F5344CB8AC3E}">
        <p14:creationId xmlns:p14="http://schemas.microsoft.com/office/powerpoint/2010/main" val="127723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DE7F7-9603-44BC-AE8B-EA10FDB3B77A}" type="datetimeFigureOut">
              <a:rPr lang="en-US" smtClean="0"/>
              <a:t>7/10/2024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t>‹#›</a:t>
            </a:fld>
            <a:endParaRPr lang="en-US"/>
          </a:p>
        </p:txBody>
      </p:sp>
    </p:spTree>
    <p:extLst>
      <p:ext uri="{BB962C8B-B14F-4D97-AF65-F5344CB8AC3E}">
        <p14:creationId xmlns:p14="http://schemas.microsoft.com/office/powerpoint/2010/main" val="2324631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1" r:id="rId9"/>
    <p:sldLayoutId id="2147483669" r:id="rId10"/>
    <p:sldLayoutId id="2147483670"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370CDF-EC21-B657-226F-6D93E71F7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EE30BB-DE4A-4C6D-7F0E-31410D96C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08224-1C39-E25E-7FD2-2E55B71A91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C06EA-A63D-4C80-99DF-EE1D6B05F362}" type="datetimeFigureOut">
              <a:rPr lang="en-US" smtClean="0"/>
              <a:t>7/10/2024</a:t>
            </a:fld>
            <a:endParaRPr lang="en-US"/>
          </a:p>
        </p:txBody>
      </p:sp>
      <p:sp>
        <p:nvSpPr>
          <p:cNvPr id="5" name="Footer Placeholder 4">
            <a:extLst>
              <a:ext uri="{FF2B5EF4-FFF2-40B4-BE49-F238E27FC236}">
                <a16:creationId xmlns:a16="http://schemas.microsoft.com/office/drawing/2014/main" id="{7267A72B-04F6-886B-6974-1832D0703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6614FA-F8AF-00CC-AB4A-766A1E5E10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BC381-58F2-44B8-9100-21719FA00EFE}" type="slidenum">
              <a:rPr lang="en-US" smtClean="0"/>
              <a:t>‹#›</a:t>
            </a:fld>
            <a:endParaRPr lang="en-US"/>
          </a:p>
        </p:txBody>
      </p:sp>
    </p:spTree>
    <p:extLst>
      <p:ext uri="{BB962C8B-B14F-4D97-AF65-F5344CB8AC3E}">
        <p14:creationId xmlns:p14="http://schemas.microsoft.com/office/powerpoint/2010/main" val="3756538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 id="214748368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370CDF-EC21-B657-226F-6D93E71F7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EE30BB-DE4A-4C6D-7F0E-31410D96C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08224-1C39-E25E-7FD2-2E55B71A91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C06EA-A63D-4C80-99DF-EE1D6B05F362}" type="datetimeFigureOut">
              <a:rPr lang="en-US" smtClean="0"/>
              <a:t>7/10/2024</a:t>
            </a:fld>
            <a:endParaRPr lang="en-US"/>
          </a:p>
        </p:txBody>
      </p:sp>
      <p:sp>
        <p:nvSpPr>
          <p:cNvPr id="5" name="Footer Placeholder 4">
            <a:extLst>
              <a:ext uri="{FF2B5EF4-FFF2-40B4-BE49-F238E27FC236}">
                <a16:creationId xmlns:a16="http://schemas.microsoft.com/office/drawing/2014/main" id="{7267A72B-04F6-886B-6974-1832D0703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6614FA-F8AF-00CC-AB4A-766A1E5E10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BC381-58F2-44B8-9100-21719FA00EFE}" type="slidenum">
              <a:rPr lang="en-US" smtClean="0"/>
              <a:t>‹#›</a:t>
            </a:fld>
            <a:endParaRPr lang="en-US"/>
          </a:p>
        </p:txBody>
      </p:sp>
    </p:spTree>
    <p:extLst>
      <p:ext uri="{BB962C8B-B14F-4D97-AF65-F5344CB8AC3E}">
        <p14:creationId xmlns:p14="http://schemas.microsoft.com/office/powerpoint/2010/main" val="183448671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1E4DB6-5F97-432F-BAC0-23CC50536A7B}"/>
              </a:ext>
            </a:extLst>
          </p:cNvPr>
          <p:cNvSpPr>
            <a:spLocks noGrp="1"/>
          </p:cNvSpPr>
          <p:nvPr>
            <p:ph type="body" sz="quarter" idx="14"/>
          </p:nvPr>
        </p:nvSpPr>
        <p:spPr>
          <a:xfrm>
            <a:off x="646383" y="1881578"/>
            <a:ext cx="10773304" cy="1891432"/>
          </a:xfrm>
        </p:spPr>
        <p:txBody>
          <a:bodyPr lIns="91440" tIns="45720" rIns="91440" bIns="45720" anchor="t"/>
          <a:lstStyle/>
          <a:p>
            <a:r>
              <a:rPr lang="en-US" sz="4400">
                <a:latin typeface="Arial"/>
                <a:ea typeface="Calibri"/>
                <a:cs typeface="Arial"/>
              </a:rPr>
              <a:t>Workforce Priority Presentation</a:t>
            </a:r>
            <a:endParaRPr lang="en-US" sz="4400">
              <a:latin typeface="Arial"/>
            </a:endParaRPr>
          </a:p>
          <a:p>
            <a:endParaRPr lang="en-US" sz="3200">
              <a:latin typeface="Calibri"/>
              <a:cs typeface="Arial"/>
            </a:endParaRPr>
          </a:p>
          <a:p>
            <a:r>
              <a:rPr lang="en-US" sz="3200" b="0">
                <a:latin typeface="Calibri"/>
                <a:cs typeface="Arial"/>
              </a:rPr>
              <a:t>PHI Grant – Human Resource Engagement, Regional Office &amp; Local Health Department Updates</a:t>
            </a:r>
            <a:endParaRPr lang="en-US" sz="3200" b="0"/>
          </a:p>
        </p:txBody>
      </p:sp>
      <p:sp>
        <p:nvSpPr>
          <p:cNvPr id="5" name="Text Placeholder 4">
            <a:extLst>
              <a:ext uri="{FF2B5EF4-FFF2-40B4-BE49-F238E27FC236}">
                <a16:creationId xmlns:a16="http://schemas.microsoft.com/office/drawing/2014/main" id="{A7E3E3D8-AFD2-4697-8F62-1DDEC9D7FD09}"/>
              </a:ext>
            </a:extLst>
          </p:cNvPr>
          <p:cNvSpPr>
            <a:spLocks noGrp="1"/>
          </p:cNvSpPr>
          <p:nvPr>
            <p:ph type="body" sz="quarter" idx="13"/>
          </p:nvPr>
        </p:nvSpPr>
        <p:spPr/>
        <p:txBody>
          <a:bodyPr lIns="91440" tIns="45720" rIns="91440" bIns="45720" anchor="t"/>
          <a:lstStyle/>
          <a:p>
            <a:r>
              <a:rPr lang="en-US">
                <a:latin typeface="Arial"/>
                <a:cs typeface="Arial"/>
              </a:rPr>
              <a:t>July 11, 2024</a:t>
            </a:r>
            <a:endParaRPr lang="en-US"/>
          </a:p>
        </p:txBody>
      </p:sp>
    </p:spTree>
    <p:extLst>
      <p:ext uri="{BB962C8B-B14F-4D97-AF65-F5344CB8AC3E}">
        <p14:creationId xmlns:p14="http://schemas.microsoft.com/office/powerpoint/2010/main" val="1435326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C7400-D79E-0171-E422-9559FB6C24FB}"/>
              </a:ext>
            </a:extLst>
          </p:cNvPr>
          <p:cNvSpPr>
            <a:spLocks noGrp="1"/>
          </p:cNvSpPr>
          <p:nvPr>
            <p:ph type="title"/>
          </p:nvPr>
        </p:nvSpPr>
        <p:spPr/>
        <p:txBody>
          <a:bodyPr>
            <a:normAutofit/>
          </a:bodyPr>
          <a:lstStyle/>
          <a:p>
            <a:r>
              <a:rPr lang="en-US" sz="4000">
                <a:cs typeface="Arial"/>
              </a:rPr>
              <a:t>Regional Office Recruitments as of 6/2024</a:t>
            </a:r>
          </a:p>
        </p:txBody>
      </p:sp>
      <p:sp>
        <p:nvSpPr>
          <p:cNvPr id="3" name="Content Placeholder 2">
            <a:extLst>
              <a:ext uri="{FF2B5EF4-FFF2-40B4-BE49-F238E27FC236}">
                <a16:creationId xmlns:a16="http://schemas.microsoft.com/office/drawing/2014/main" id="{F301A410-78C6-14C3-4043-F7C5CD36CB69}"/>
              </a:ext>
            </a:extLst>
          </p:cNvPr>
          <p:cNvSpPr>
            <a:spLocks noGrp="1"/>
          </p:cNvSpPr>
          <p:nvPr>
            <p:ph idx="1"/>
          </p:nvPr>
        </p:nvSpPr>
        <p:spPr/>
        <p:txBody>
          <a:bodyPr lIns="91440" tIns="45720" rIns="91440" bIns="45720" anchor="t"/>
          <a:lstStyle/>
          <a:p>
            <a:pPr marL="227965" indent="-227965"/>
            <a:endParaRPr lang="en-US">
              <a:cs typeface="Arial"/>
            </a:endParaRPr>
          </a:p>
          <a:p>
            <a:pPr marL="227965" indent="-227965"/>
            <a:endParaRPr lang="en-US">
              <a:cs typeface="Arial"/>
            </a:endParaRPr>
          </a:p>
        </p:txBody>
      </p:sp>
      <p:sp>
        <p:nvSpPr>
          <p:cNvPr id="5" name="Content Placeholder 2">
            <a:extLst>
              <a:ext uri="{FF2B5EF4-FFF2-40B4-BE49-F238E27FC236}">
                <a16:creationId xmlns:a16="http://schemas.microsoft.com/office/drawing/2014/main" id="{C0781BCA-DC31-5285-0681-A7DD9BB627E2}"/>
              </a:ext>
            </a:extLst>
          </p:cNvPr>
          <p:cNvSpPr txBox="1">
            <a:spLocks/>
          </p:cNvSpPr>
          <p:nvPr/>
        </p:nvSpPr>
        <p:spPr>
          <a:xfrm>
            <a:off x="838200" y="1682190"/>
            <a:ext cx="10515600" cy="4351339"/>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rgbClr val="646464"/>
                </a:solidFill>
                <a:latin typeface="+mn-lt"/>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200" kern="1200">
                <a:solidFill>
                  <a:srgbClr val="646464"/>
                </a:solidFill>
                <a:latin typeface="+mn-lt"/>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200" kern="1200">
                <a:solidFill>
                  <a:srgbClr val="646464"/>
                </a:solidFill>
                <a:latin typeface="+mn-lt"/>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200" kern="1200">
                <a:solidFill>
                  <a:srgbClr val="646464"/>
                </a:solidFill>
                <a:latin typeface="+mn-lt"/>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200" kern="1200">
                <a:solidFill>
                  <a:srgbClr val="646464"/>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b="1">
              <a:solidFill>
                <a:srgbClr val="002D73"/>
              </a:solidFill>
              <a:cs typeface="Arial"/>
            </a:endParaRPr>
          </a:p>
          <a:p>
            <a:pPr marL="0" indent="0">
              <a:buNone/>
            </a:pPr>
            <a:r>
              <a:rPr lang="en-US" sz="2000" b="1">
                <a:solidFill>
                  <a:srgbClr val="002D73"/>
                </a:solidFill>
                <a:cs typeface="Arial"/>
              </a:rPr>
              <a:t>Capital District: 3</a:t>
            </a:r>
          </a:p>
          <a:p>
            <a:pPr marL="0" indent="0">
              <a:buNone/>
            </a:pPr>
            <a:r>
              <a:rPr lang="en-US" sz="2000" b="1">
                <a:solidFill>
                  <a:srgbClr val="002D73"/>
                </a:solidFill>
                <a:cs typeface="Arial"/>
              </a:rPr>
              <a:t>Central NY: 3</a:t>
            </a:r>
          </a:p>
          <a:p>
            <a:pPr marL="0" indent="0">
              <a:buNone/>
            </a:pPr>
            <a:r>
              <a:rPr lang="en-US" sz="2000" b="1">
                <a:solidFill>
                  <a:srgbClr val="002D73"/>
                </a:solidFill>
                <a:cs typeface="Arial"/>
              </a:rPr>
              <a:t>Western NY: 2, 1 position in process </a:t>
            </a:r>
          </a:p>
          <a:p>
            <a:pPr marL="0" indent="0">
              <a:buNone/>
            </a:pPr>
            <a:r>
              <a:rPr lang="en-US" sz="2000" b="1">
                <a:solidFill>
                  <a:srgbClr val="002D73"/>
                </a:solidFill>
                <a:cs typeface="Arial"/>
              </a:rPr>
              <a:t>MARO: 4 positions in process </a:t>
            </a:r>
          </a:p>
          <a:p>
            <a:pPr marL="0" indent="0">
              <a:buNone/>
            </a:pPr>
            <a:endParaRPr lang="en-US" sz="2000" b="1">
              <a:solidFill>
                <a:srgbClr val="002D73"/>
              </a:solidFill>
              <a:cs typeface="Arial"/>
            </a:endParaRPr>
          </a:p>
          <a:p>
            <a:pPr marL="0" indent="0">
              <a:buNone/>
            </a:pPr>
            <a:r>
              <a:rPr lang="en-US" sz="2000" b="1">
                <a:solidFill>
                  <a:srgbClr val="002D73"/>
                </a:solidFill>
                <a:cs typeface="Arial"/>
              </a:rPr>
              <a:t>Summer Internship placements within the Regional Offices: 3 CNY, 1 WNY</a:t>
            </a:r>
          </a:p>
          <a:p>
            <a:pPr marL="0" indent="0">
              <a:buFont typeface="Arial" panose="020B0604020202020204" pitchFamily="34" charset="0"/>
              <a:buNone/>
            </a:pPr>
            <a:endParaRPr lang="en-US" sz="1800" b="1">
              <a:solidFill>
                <a:srgbClr val="002D73"/>
              </a:solidFill>
            </a:endParaRPr>
          </a:p>
          <a:p>
            <a:pPr marL="0" indent="0">
              <a:buNone/>
            </a:pPr>
            <a:endParaRPr lang="en-US" sz="1800" b="1">
              <a:solidFill>
                <a:srgbClr val="002D73"/>
              </a:solidFill>
            </a:endParaRPr>
          </a:p>
        </p:txBody>
      </p:sp>
    </p:spTree>
    <p:extLst>
      <p:ext uri="{BB962C8B-B14F-4D97-AF65-F5344CB8AC3E}">
        <p14:creationId xmlns:p14="http://schemas.microsoft.com/office/powerpoint/2010/main" val="222458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96931-5CC6-184B-FA30-44835E57000C}"/>
              </a:ext>
            </a:extLst>
          </p:cNvPr>
          <p:cNvSpPr>
            <a:spLocks noGrp="1"/>
          </p:cNvSpPr>
          <p:nvPr>
            <p:ph type="title"/>
          </p:nvPr>
        </p:nvSpPr>
        <p:spPr/>
        <p:txBody>
          <a:bodyPr>
            <a:normAutofit/>
          </a:bodyPr>
          <a:lstStyle/>
          <a:p>
            <a:r>
              <a:rPr lang="en-US">
                <a:cs typeface="Arial"/>
              </a:rPr>
              <a:t>Staffing in Regional Offices</a:t>
            </a:r>
          </a:p>
        </p:txBody>
      </p:sp>
      <p:sp>
        <p:nvSpPr>
          <p:cNvPr id="3" name="Content Placeholder 2">
            <a:extLst>
              <a:ext uri="{FF2B5EF4-FFF2-40B4-BE49-F238E27FC236}">
                <a16:creationId xmlns:a16="http://schemas.microsoft.com/office/drawing/2014/main" id="{7F6F0031-7050-0CE0-C8BD-8C73F806E349}"/>
              </a:ext>
            </a:extLst>
          </p:cNvPr>
          <p:cNvSpPr>
            <a:spLocks noGrp="1"/>
          </p:cNvSpPr>
          <p:nvPr>
            <p:ph idx="1"/>
          </p:nvPr>
        </p:nvSpPr>
        <p:spPr/>
        <p:txBody>
          <a:bodyPr lIns="91440" tIns="45720" rIns="91440" bIns="45720" anchor="t"/>
          <a:lstStyle/>
          <a:p>
            <a:pPr marL="0" indent="0">
              <a:buNone/>
            </a:pPr>
            <a:r>
              <a:rPr lang="en-US">
                <a:solidFill>
                  <a:srgbClr val="002060"/>
                </a:solidFill>
                <a:cs typeface="Arial"/>
              </a:rPr>
              <a:t>PHI Grant recognizes importance of increasing job opportunities statewide. Collaboration with Regional Offices to embed PHI staff within Regional Office locations. </a:t>
            </a:r>
            <a:endParaRPr lang="en-US">
              <a:solidFill>
                <a:srgbClr val="002060"/>
              </a:solidFill>
            </a:endParaRPr>
          </a:p>
          <a:p>
            <a:pPr marL="227965" indent="-227965"/>
            <a:endParaRPr lang="en-US">
              <a:solidFill>
                <a:srgbClr val="002060"/>
              </a:solidFill>
            </a:endParaRPr>
          </a:p>
          <a:p>
            <a:pPr marL="227965" indent="-227965"/>
            <a:r>
              <a:rPr lang="en-US" b="1">
                <a:solidFill>
                  <a:srgbClr val="002060"/>
                </a:solidFill>
                <a:cs typeface="Arial"/>
              </a:rPr>
              <a:t>Community Engagement &amp; Outreach Unit</a:t>
            </a:r>
          </a:p>
          <a:p>
            <a:pPr marL="685165" lvl="1" indent="-227965"/>
            <a:r>
              <a:rPr lang="en-US">
                <a:solidFill>
                  <a:srgbClr val="002060"/>
                </a:solidFill>
                <a:cs typeface="Arial"/>
              </a:rPr>
              <a:t>Assistant Director, Community Engagement </a:t>
            </a:r>
          </a:p>
          <a:p>
            <a:pPr marL="685165" lvl="1" indent="-227965"/>
            <a:r>
              <a:rPr lang="en-US">
                <a:solidFill>
                  <a:srgbClr val="002060"/>
                </a:solidFill>
                <a:cs typeface="Arial"/>
              </a:rPr>
              <a:t>4 Outreach Specialists </a:t>
            </a:r>
          </a:p>
          <a:p>
            <a:pPr marL="685165" lvl="1" indent="-227965"/>
            <a:endParaRPr lang="en-US">
              <a:solidFill>
                <a:srgbClr val="002060"/>
              </a:solidFill>
            </a:endParaRPr>
          </a:p>
          <a:p>
            <a:pPr marL="227965" indent="-227965"/>
            <a:r>
              <a:rPr lang="en-US" b="1">
                <a:solidFill>
                  <a:srgbClr val="002060"/>
                </a:solidFill>
                <a:cs typeface="Arial"/>
              </a:rPr>
              <a:t>Public Health Continuing Education Unit </a:t>
            </a:r>
          </a:p>
          <a:p>
            <a:pPr marL="685165" lvl="1" indent="-227965"/>
            <a:r>
              <a:rPr lang="en-US">
                <a:solidFill>
                  <a:srgbClr val="002060"/>
                </a:solidFill>
                <a:cs typeface="Arial"/>
              </a:rPr>
              <a:t>4 Training &amp; Communication Specialists </a:t>
            </a:r>
            <a:endParaRPr lang="en-US">
              <a:solidFill>
                <a:srgbClr val="002060"/>
              </a:solidFill>
            </a:endParaRPr>
          </a:p>
        </p:txBody>
      </p:sp>
    </p:spTree>
    <p:extLst>
      <p:ext uri="{BB962C8B-B14F-4D97-AF65-F5344CB8AC3E}">
        <p14:creationId xmlns:p14="http://schemas.microsoft.com/office/powerpoint/2010/main" val="65764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E5B2A1-3935-95C8-1BAF-4E1C52F77B63}"/>
              </a:ext>
            </a:extLst>
          </p:cNvPr>
          <p:cNvSpPr>
            <a:spLocks noGrp="1"/>
          </p:cNvSpPr>
          <p:nvPr>
            <p:ph type="body" sz="quarter" idx="14"/>
          </p:nvPr>
        </p:nvSpPr>
        <p:spPr/>
        <p:txBody>
          <a:bodyPr lIns="91440" tIns="45720" rIns="91440" bIns="45720" anchor="ctr"/>
          <a:lstStyle/>
          <a:p>
            <a:pPr algn="ctr"/>
            <a:r>
              <a:rPr lang="en-US" sz="3200">
                <a:cs typeface="Arial"/>
              </a:rPr>
              <a:t>Local Health Department (LHD)</a:t>
            </a:r>
            <a:endParaRPr lang="en-US" sz="3200"/>
          </a:p>
          <a:p>
            <a:pPr algn="ctr"/>
            <a:r>
              <a:rPr lang="en-US" sz="3200">
                <a:cs typeface="Arial"/>
              </a:rPr>
              <a:t>Updates</a:t>
            </a:r>
            <a:endParaRPr lang="en-US" sz="3600"/>
          </a:p>
        </p:txBody>
      </p:sp>
      <p:sp>
        <p:nvSpPr>
          <p:cNvPr id="3" name="Text Placeholder 2">
            <a:extLst>
              <a:ext uri="{FF2B5EF4-FFF2-40B4-BE49-F238E27FC236}">
                <a16:creationId xmlns:a16="http://schemas.microsoft.com/office/drawing/2014/main" id="{60FAEF30-88B2-C02F-0741-1FE68E600E55}"/>
              </a:ext>
            </a:extLst>
          </p:cNvPr>
          <p:cNvSpPr>
            <a:spLocks noGrp="1"/>
          </p:cNvSpPr>
          <p:nvPr>
            <p:ph type="body" sz="quarter" idx="15"/>
          </p:nvPr>
        </p:nvSpPr>
        <p:spPr/>
        <p:txBody>
          <a:bodyPr lIns="91440" tIns="45720" rIns="91440" bIns="45720" anchor="t"/>
          <a:lstStyle/>
          <a:p>
            <a:r>
              <a:rPr lang="en-US">
                <a:latin typeface="Arial"/>
                <a:cs typeface="Arial"/>
              </a:rPr>
              <a:t>July 2024 </a:t>
            </a:r>
            <a:endParaRPr lang="en-US"/>
          </a:p>
        </p:txBody>
      </p:sp>
    </p:spTree>
    <p:extLst>
      <p:ext uri="{BB962C8B-B14F-4D97-AF65-F5344CB8AC3E}">
        <p14:creationId xmlns:p14="http://schemas.microsoft.com/office/powerpoint/2010/main" val="3971048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61044-8F41-B8D1-A0F9-35B615B4C412}"/>
              </a:ext>
            </a:extLst>
          </p:cNvPr>
          <p:cNvSpPr>
            <a:spLocks noGrp="1"/>
          </p:cNvSpPr>
          <p:nvPr>
            <p:ph type="title"/>
          </p:nvPr>
        </p:nvSpPr>
        <p:spPr>
          <a:xfrm>
            <a:off x="838200" y="558039"/>
            <a:ext cx="10515600" cy="1052435"/>
          </a:xfrm>
        </p:spPr>
        <p:txBody>
          <a:bodyPr>
            <a:normAutofit/>
          </a:bodyPr>
          <a:lstStyle/>
          <a:p>
            <a:r>
              <a:rPr lang="en-US" sz="4000"/>
              <a:t>Anticipated LHD Outcomes</a:t>
            </a:r>
            <a:endParaRPr lang="en-US" sz="4000">
              <a:cs typeface="Arial"/>
            </a:endParaRPr>
          </a:p>
        </p:txBody>
      </p:sp>
      <p:sp>
        <p:nvSpPr>
          <p:cNvPr id="3" name="Content Placeholder 2">
            <a:extLst>
              <a:ext uri="{FF2B5EF4-FFF2-40B4-BE49-F238E27FC236}">
                <a16:creationId xmlns:a16="http://schemas.microsoft.com/office/drawing/2014/main" id="{C21F8903-20A8-9A3B-CD48-796857344D5C}"/>
              </a:ext>
            </a:extLst>
          </p:cNvPr>
          <p:cNvSpPr>
            <a:spLocks noGrp="1"/>
          </p:cNvSpPr>
          <p:nvPr>
            <p:ph idx="1"/>
          </p:nvPr>
        </p:nvSpPr>
        <p:spPr>
          <a:xfrm>
            <a:off x="838200" y="1682190"/>
            <a:ext cx="10515600" cy="4351339"/>
          </a:xfrm>
        </p:spPr>
        <p:txBody>
          <a:bodyPr lIns="91440" tIns="45720" rIns="91440" bIns="45720" anchor="t"/>
          <a:lstStyle/>
          <a:p>
            <a:pPr marL="0" indent="0">
              <a:buNone/>
            </a:pPr>
            <a:r>
              <a:rPr lang="en-US" sz="1800">
                <a:solidFill>
                  <a:srgbClr val="002D73"/>
                </a:solidFill>
                <a:cs typeface="Arial"/>
              </a:rPr>
              <a:t>This investment in the local public health workforce and the foundational capabilities of LHDs addresses weaknesses in the public health system and strengthens preparedness to address new challenges and future public health emergencies.</a:t>
            </a:r>
            <a:endParaRPr lang="en-US"/>
          </a:p>
          <a:p>
            <a:pPr marL="0" indent="0">
              <a:buNone/>
            </a:pPr>
            <a:endParaRPr lang="en-US" sz="1800">
              <a:solidFill>
                <a:srgbClr val="002D73"/>
              </a:solidFill>
              <a:cs typeface="Arial"/>
            </a:endParaRPr>
          </a:p>
          <a:p>
            <a:pPr marL="0" indent="0">
              <a:buNone/>
            </a:pPr>
            <a:r>
              <a:rPr lang="en-US" sz="1800" b="1">
                <a:solidFill>
                  <a:srgbClr val="002D73"/>
                </a:solidFill>
                <a:cs typeface="Arial"/>
              </a:rPr>
              <a:t>Short-term outcomes:</a:t>
            </a:r>
          </a:p>
          <a:p>
            <a:pPr marL="227965" indent="-227965"/>
            <a:r>
              <a:rPr lang="en-US" sz="1800">
                <a:solidFill>
                  <a:srgbClr val="002D73"/>
                </a:solidFill>
                <a:cs typeface="Arial"/>
              </a:rPr>
              <a:t>Improvements to the LHD workforce to include hiring new or filling vacant public health positions;</a:t>
            </a:r>
          </a:p>
          <a:p>
            <a:pPr marL="227965" indent="-227965"/>
            <a:r>
              <a:rPr lang="en-US" sz="1800">
                <a:solidFill>
                  <a:srgbClr val="002D73"/>
                </a:solidFill>
                <a:cs typeface="Arial"/>
              </a:rPr>
              <a:t>Retaining current public health staff through various investments or services; and </a:t>
            </a:r>
          </a:p>
          <a:p>
            <a:pPr marL="227965" indent="-227965"/>
            <a:r>
              <a:rPr lang="en-US" sz="1800">
                <a:solidFill>
                  <a:srgbClr val="002D73"/>
                </a:solidFill>
                <a:cs typeface="Arial"/>
              </a:rPr>
              <a:t>Improving foundational public health capabilities through training and other public health staffing enhancements</a:t>
            </a:r>
          </a:p>
          <a:p>
            <a:pPr marL="0" indent="0">
              <a:buNone/>
            </a:pPr>
            <a:r>
              <a:rPr lang="en-US" sz="1800" b="1">
                <a:solidFill>
                  <a:srgbClr val="002D73"/>
                </a:solidFill>
                <a:cs typeface="Arial"/>
              </a:rPr>
              <a:t>Long-term outcomes:</a:t>
            </a:r>
            <a:endParaRPr lang="en-US"/>
          </a:p>
          <a:p>
            <a:pPr marL="227965" indent="-227965"/>
            <a:r>
              <a:rPr lang="en-US" sz="1800">
                <a:solidFill>
                  <a:srgbClr val="002D73"/>
                </a:solidFill>
                <a:cs typeface="Arial"/>
              </a:rPr>
              <a:t>Improvements in the public health of the jurisdiction, especially among socially and economically marginalized communities</a:t>
            </a:r>
            <a:endParaRPr lang="en-US">
              <a:solidFill>
                <a:srgbClr val="002D73"/>
              </a:solidFill>
            </a:endParaRPr>
          </a:p>
        </p:txBody>
      </p:sp>
      <p:sp>
        <p:nvSpPr>
          <p:cNvPr id="4" name="Text Placeholder 3">
            <a:extLst>
              <a:ext uri="{FF2B5EF4-FFF2-40B4-BE49-F238E27FC236}">
                <a16:creationId xmlns:a16="http://schemas.microsoft.com/office/drawing/2014/main" id="{BA6D1C37-0760-E2F0-8B02-87EE5C00C683}"/>
              </a:ext>
            </a:extLst>
          </p:cNvPr>
          <p:cNvSpPr>
            <a:spLocks noGrp="1"/>
          </p:cNvSpPr>
          <p:nvPr>
            <p:ph type="body" sz="quarter" idx="14"/>
          </p:nvPr>
        </p:nvSpPr>
        <p:spPr/>
        <p:txBody>
          <a:bodyPr lIns="91440" tIns="45720" rIns="91440" bIns="45720" anchor="t"/>
          <a:lstStyle/>
          <a:p>
            <a:endParaRPr lang="en-US"/>
          </a:p>
        </p:txBody>
      </p:sp>
    </p:spTree>
    <p:extLst>
      <p:ext uri="{BB962C8B-B14F-4D97-AF65-F5344CB8AC3E}">
        <p14:creationId xmlns:p14="http://schemas.microsoft.com/office/powerpoint/2010/main" val="37926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56298-A30F-A595-9153-1EEEFECCD008}"/>
              </a:ext>
            </a:extLst>
          </p:cNvPr>
          <p:cNvSpPr>
            <a:spLocks noGrp="1"/>
          </p:cNvSpPr>
          <p:nvPr>
            <p:ph type="title"/>
          </p:nvPr>
        </p:nvSpPr>
        <p:spPr/>
        <p:txBody>
          <a:bodyPr>
            <a:normAutofit/>
          </a:bodyPr>
          <a:lstStyle/>
          <a:p>
            <a:r>
              <a:rPr lang="en-US" sz="4000">
                <a:cs typeface="Arial"/>
              </a:rPr>
              <a:t>LHD Investment</a:t>
            </a:r>
          </a:p>
        </p:txBody>
      </p:sp>
      <p:sp>
        <p:nvSpPr>
          <p:cNvPr id="3" name="Content Placeholder 2">
            <a:extLst>
              <a:ext uri="{FF2B5EF4-FFF2-40B4-BE49-F238E27FC236}">
                <a16:creationId xmlns:a16="http://schemas.microsoft.com/office/drawing/2014/main" id="{6C2D77CA-017E-549F-C9C4-384BEBBD192A}"/>
              </a:ext>
            </a:extLst>
          </p:cNvPr>
          <p:cNvSpPr>
            <a:spLocks noGrp="1"/>
          </p:cNvSpPr>
          <p:nvPr>
            <p:ph idx="1"/>
          </p:nvPr>
        </p:nvSpPr>
        <p:spPr/>
        <p:txBody>
          <a:bodyPr lIns="91440" tIns="45720" rIns="91440" bIns="45720" anchor="t"/>
          <a:lstStyle/>
          <a:p>
            <a:pPr marL="227965" indent="-227965"/>
            <a:r>
              <a:rPr lang="en-US">
                <a:solidFill>
                  <a:srgbClr val="002D73"/>
                </a:solidFill>
                <a:cs typeface="Arial"/>
              </a:rPr>
              <a:t>40% of PHI Grant funding ($43,115,335) dedicated to 57 LHDs outside NYC</a:t>
            </a:r>
            <a:endParaRPr lang="en-US">
              <a:solidFill>
                <a:srgbClr val="002D73"/>
              </a:solidFill>
            </a:endParaRPr>
          </a:p>
          <a:p>
            <a:pPr marL="685165" lvl="1" indent="-227965"/>
            <a:r>
              <a:rPr lang="en-US">
                <a:solidFill>
                  <a:srgbClr val="002D73"/>
                </a:solidFill>
                <a:cs typeface="Arial"/>
              </a:rPr>
              <a:t>56 LHDs contracted </a:t>
            </a:r>
          </a:p>
          <a:p>
            <a:pPr marL="1142365" lvl="2" indent="-227965"/>
            <a:r>
              <a:rPr lang="en-US">
                <a:solidFill>
                  <a:srgbClr val="002D73"/>
                </a:solidFill>
                <a:cs typeface="Arial"/>
              </a:rPr>
              <a:t>Year 1 – Year 2 (current): 47 approved LHD budget modifications</a:t>
            </a:r>
          </a:p>
          <a:p>
            <a:pPr marL="0" indent="0">
              <a:buNone/>
            </a:pPr>
            <a:endParaRPr lang="en-US">
              <a:solidFill>
                <a:srgbClr val="002D73"/>
              </a:solidFill>
              <a:cs typeface="Arial"/>
            </a:endParaRPr>
          </a:p>
          <a:p>
            <a:pPr marL="227965" indent="-227965"/>
            <a:r>
              <a:rPr lang="en-US">
                <a:solidFill>
                  <a:srgbClr val="002D73"/>
                </a:solidFill>
                <a:cs typeface="Arial"/>
              </a:rPr>
              <a:t>LHDs have various options to deploy funds-</a:t>
            </a:r>
          </a:p>
          <a:p>
            <a:pPr marL="685165" indent="-227965"/>
            <a:r>
              <a:rPr lang="en-US">
                <a:solidFill>
                  <a:srgbClr val="002D73"/>
                </a:solidFill>
                <a:cs typeface="Arial"/>
              </a:rPr>
              <a:t>Hiring new public health staff </a:t>
            </a:r>
          </a:p>
          <a:p>
            <a:pPr marL="685165" lvl="1" indent="-227965"/>
            <a:r>
              <a:rPr lang="en-US">
                <a:solidFill>
                  <a:srgbClr val="002D73"/>
                </a:solidFill>
                <a:cs typeface="Arial"/>
              </a:rPr>
              <a:t>Public health staff retention and job satisfaction efforts </a:t>
            </a:r>
            <a:endParaRPr lang="en-US"/>
          </a:p>
          <a:p>
            <a:pPr marL="685165" lvl="1" indent="-227965"/>
            <a:r>
              <a:rPr lang="en-US">
                <a:solidFill>
                  <a:srgbClr val="002D73"/>
                </a:solidFill>
                <a:cs typeface="Arial"/>
              </a:rPr>
              <a:t>Increasing Foundational Public Health Service capacity </a:t>
            </a:r>
            <a:endParaRPr lang="en-US"/>
          </a:p>
          <a:p>
            <a:pPr marL="685165" lvl="1" indent="-227965"/>
            <a:r>
              <a:rPr lang="en-US">
                <a:solidFill>
                  <a:srgbClr val="002D73"/>
                </a:solidFill>
                <a:cs typeface="Arial"/>
              </a:rPr>
              <a:t>Strengthening capacity to address health inequities and disparities</a:t>
            </a:r>
            <a:endParaRPr lang="en-US"/>
          </a:p>
          <a:p>
            <a:pPr marL="685165" lvl="1" indent="-227965"/>
            <a:endParaRPr lang="en-US" sz="2000">
              <a:solidFill>
                <a:srgbClr val="002D73"/>
              </a:solidFill>
              <a:cs typeface="Arial"/>
            </a:endParaRPr>
          </a:p>
        </p:txBody>
      </p:sp>
      <p:sp>
        <p:nvSpPr>
          <p:cNvPr id="4" name="Text Placeholder 3">
            <a:extLst>
              <a:ext uri="{FF2B5EF4-FFF2-40B4-BE49-F238E27FC236}">
                <a16:creationId xmlns:a16="http://schemas.microsoft.com/office/drawing/2014/main" id="{9AEF3DB1-82A6-CA52-8ACE-3606BAC7DCE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04113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C7919-AEBC-FD0C-2A4A-D7AA0157FF6A}"/>
              </a:ext>
            </a:extLst>
          </p:cNvPr>
          <p:cNvSpPr>
            <a:spLocks noGrp="1"/>
          </p:cNvSpPr>
          <p:nvPr>
            <p:ph type="title"/>
          </p:nvPr>
        </p:nvSpPr>
        <p:spPr/>
        <p:txBody>
          <a:bodyPr/>
          <a:lstStyle/>
          <a:p>
            <a:r>
              <a:rPr lang="en-US">
                <a:cs typeface="Arial"/>
              </a:rPr>
              <a:t>LHD Engagement</a:t>
            </a:r>
            <a:endParaRPr lang="en-US"/>
          </a:p>
        </p:txBody>
      </p:sp>
      <p:sp>
        <p:nvSpPr>
          <p:cNvPr id="3" name="Content Placeholder 2">
            <a:extLst>
              <a:ext uri="{FF2B5EF4-FFF2-40B4-BE49-F238E27FC236}">
                <a16:creationId xmlns:a16="http://schemas.microsoft.com/office/drawing/2014/main" id="{DC8900E9-B4AC-0886-F9F1-ED35C65F109E}"/>
              </a:ext>
            </a:extLst>
          </p:cNvPr>
          <p:cNvSpPr>
            <a:spLocks noGrp="1"/>
          </p:cNvSpPr>
          <p:nvPr>
            <p:ph idx="1"/>
          </p:nvPr>
        </p:nvSpPr>
        <p:spPr>
          <a:xfrm>
            <a:off x="838200" y="1753054"/>
            <a:ext cx="5713791" cy="4423910"/>
          </a:xfrm>
        </p:spPr>
        <p:txBody>
          <a:bodyPr lIns="91440" tIns="45720" rIns="91440" bIns="45720" anchor="t"/>
          <a:lstStyle/>
          <a:p>
            <a:pPr marL="227965" indent="-227965"/>
            <a:r>
              <a:rPr lang="en-US" sz="2400">
                <a:solidFill>
                  <a:srgbClr val="002D73"/>
                </a:solidFill>
                <a:cs typeface="Arial"/>
              </a:rPr>
              <a:t>Increase in LHD engagement through- </a:t>
            </a:r>
            <a:endParaRPr lang="en-US" sz="2400">
              <a:solidFill>
                <a:srgbClr val="002D73"/>
              </a:solidFill>
            </a:endParaRPr>
          </a:p>
          <a:p>
            <a:pPr marL="685165" lvl="1" indent="-227965"/>
            <a:r>
              <a:rPr lang="en-US" sz="2400">
                <a:solidFill>
                  <a:srgbClr val="002D73"/>
                </a:solidFill>
                <a:cs typeface="Arial"/>
              </a:rPr>
              <a:t>Quarterly email bulletins </a:t>
            </a:r>
          </a:p>
          <a:p>
            <a:pPr marL="685165" lvl="1" indent="-227965"/>
            <a:r>
              <a:rPr lang="en-US" sz="2400">
                <a:solidFill>
                  <a:srgbClr val="002D73"/>
                </a:solidFill>
                <a:cs typeface="Arial"/>
              </a:rPr>
              <a:t>Monthly, open office hours </a:t>
            </a:r>
          </a:p>
          <a:p>
            <a:pPr marL="685165" lvl="1" indent="-227965"/>
            <a:r>
              <a:rPr lang="en-US" sz="2400">
                <a:solidFill>
                  <a:srgbClr val="002D73"/>
                </a:solidFill>
                <a:cs typeface="Arial"/>
              </a:rPr>
              <a:t>TA calls by request </a:t>
            </a:r>
            <a:endParaRPr lang="en-US" sz="2400">
              <a:solidFill>
                <a:srgbClr val="002D73"/>
              </a:solidFill>
            </a:endParaRPr>
          </a:p>
          <a:p>
            <a:pPr marL="685165" lvl="1" indent="-227965"/>
            <a:r>
              <a:rPr lang="en-US" sz="2400">
                <a:solidFill>
                  <a:srgbClr val="002D73"/>
                </a:solidFill>
                <a:cs typeface="Arial"/>
              </a:rPr>
              <a:t>Quarterly meetings (in partnership </a:t>
            </a:r>
            <a:br>
              <a:rPr lang="en-US" sz="2400">
                <a:solidFill>
                  <a:srgbClr val="002D73"/>
                </a:solidFill>
                <a:cs typeface="Arial"/>
              </a:rPr>
            </a:br>
            <a:r>
              <a:rPr lang="en-US" sz="2400">
                <a:solidFill>
                  <a:srgbClr val="002D73"/>
                </a:solidFill>
                <a:cs typeface="Arial"/>
              </a:rPr>
              <a:t>with NYSACHO) </a:t>
            </a:r>
          </a:p>
          <a:p>
            <a:pPr marL="685165" lvl="1" indent="-227965"/>
            <a:r>
              <a:rPr lang="en-US" sz="2400">
                <a:solidFill>
                  <a:srgbClr val="002D73"/>
                </a:solidFill>
                <a:cs typeface="Arial"/>
              </a:rPr>
              <a:t>Resource guides</a:t>
            </a:r>
          </a:p>
        </p:txBody>
      </p:sp>
      <p:pic>
        <p:nvPicPr>
          <p:cNvPr id="5" name="Picture 4">
            <a:extLst>
              <a:ext uri="{FF2B5EF4-FFF2-40B4-BE49-F238E27FC236}">
                <a16:creationId xmlns:a16="http://schemas.microsoft.com/office/drawing/2014/main" id="{74402873-3512-7F17-42A0-9E4A580F8E2A}"/>
              </a:ext>
            </a:extLst>
          </p:cNvPr>
          <p:cNvPicPr>
            <a:picLocks noChangeAspect="1"/>
          </p:cNvPicPr>
          <p:nvPr/>
        </p:nvPicPr>
        <p:blipFill>
          <a:blip r:embed="rId2"/>
          <a:stretch>
            <a:fillRect/>
          </a:stretch>
        </p:blipFill>
        <p:spPr>
          <a:xfrm>
            <a:off x="7367690" y="929512"/>
            <a:ext cx="3588907" cy="5019524"/>
          </a:xfrm>
          <a:prstGeom prst="rect">
            <a:avLst/>
          </a:prstGeom>
        </p:spPr>
      </p:pic>
    </p:spTree>
    <p:extLst>
      <p:ext uri="{BB962C8B-B14F-4D97-AF65-F5344CB8AC3E}">
        <p14:creationId xmlns:p14="http://schemas.microsoft.com/office/powerpoint/2010/main" val="227388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56298-A30F-A595-9153-1EEEFECCD008}"/>
              </a:ext>
            </a:extLst>
          </p:cNvPr>
          <p:cNvSpPr>
            <a:spLocks noGrp="1"/>
          </p:cNvSpPr>
          <p:nvPr>
            <p:ph type="title"/>
          </p:nvPr>
        </p:nvSpPr>
        <p:spPr/>
        <p:txBody>
          <a:bodyPr>
            <a:normAutofit fontScale="90000"/>
          </a:bodyPr>
          <a:lstStyle/>
          <a:p>
            <a:r>
              <a:rPr lang="en-US" sz="4000">
                <a:cs typeface="Arial"/>
              </a:rPr>
              <a:t>LHD PHI Grant Expenditure Resource Guide</a:t>
            </a:r>
          </a:p>
        </p:txBody>
      </p:sp>
      <p:sp>
        <p:nvSpPr>
          <p:cNvPr id="4" name="Text Placeholder 3">
            <a:extLst>
              <a:ext uri="{FF2B5EF4-FFF2-40B4-BE49-F238E27FC236}">
                <a16:creationId xmlns:a16="http://schemas.microsoft.com/office/drawing/2014/main" id="{9AEF3DB1-82A6-CA52-8ACE-3606BAC7DCED}"/>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BBD0BF62-592F-C972-3D1D-02E2CD0D1448}"/>
              </a:ext>
            </a:extLst>
          </p:cNvPr>
          <p:cNvPicPr>
            <a:picLocks noChangeAspect="1"/>
          </p:cNvPicPr>
          <p:nvPr/>
        </p:nvPicPr>
        <p:blipFill>
          <a:blip r:embed="rId3"/>
          <a:stretch>
            <a:fillRect/>
          </a:stretch>
        </p:blipFill>
        <p:spPr>
          <a:xfrm>
            <a:off x="348835" y="1792725"/>
            <a:ext cx="4375368" cy="3272556"/>
          </a:xfrm>
          <a:prstGeom prst="rect">
            <a:avLst/>
          </a:prstGeom>
        </p:spPr>
      </p:pic>
      <p:pic>
        <p:nvPicPr>
          <p:cNvPr id="7" name="Picture 6">
            <a:extLst>
              <a:ext uri="{FF2B5EF4-FFF2-40B4-BE49-F238E27FC236}">
                <a16:creationId xmlns:a16="http://schemas.microsoft.com/office/drawing/2014/main" id="{C37CDD32-AFAB-7D6C-8816-9C7EF523A2AE}"/>
              </a:ext>
            </a:extLst>
          </p:cNvPr>
          <p:cNvPicPr>
            <a:picLocks noChangeAspect="1"/>
          </p:cNvPicPr>
          <p:nvPr/>
        </p:nvPicPr>
        <p:blipFill rotWithShape="1">
          <a:blip r:embed="rId4"/>
          <a:srcRect r="507" b="488"/>
          <a:stretch/>
        </p:blipFill>
        <p:spPr>
          <a:xfrm>
            <a:off x="2905414" y="3748809"/>
            <a:ext cx="9059743" cy="2350678"/>
          </a:xfrm>
          <a:prstGeom prst="rect">
            <a:avLst/>
          </a:prstGeom>
        </p:spPr>
      </p:pic>
    </p:spTree>
    <p:extLst>
      <p:ext uri="{BB962C8B-B14F-4D97-AF65-F5344CB8AC3E}">
        <p14:creationId xmlns:p14="http://schemas.microsoft.com/office/powerpoint/2010/main" val="175205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F510-7B9A-0A51-F235-365AEAE6D237}"/>
              </a:ext>
            </a:extLst>
          </p:cNvPr>
          <p:cNvSpPr>
            <a:spLocks noGrp="1"/>
          </p:cNvSpPr>
          <p:nvPr>
            <p:ph type="title"/>
          </p:nvPr>
        </p:nvSpPr>
        <p:spPr/>
        <p:txBody>
          <a:bodyPr>
            <a:normAutofit/>
          </a:bodyPr>
          <a:lstStyle/>
          <a:p>
            <a:r>
              <a:rPr lang="en-US" sz="4000">
                <a:cs typeface="Arial"/>
              </a:rPr>
              <a:t>LHD PHI Grant Expenditures</a:t>
            </a:r>
          </a:p>
        </p:txBody>
      </p:sp>
      <p:graphicFrame>
        <p:nvGraphicFramePr>
          <p:cNvPr id="8" name="Content Placeholder 7">
            <a:extLst>
              <a:ext uri="{FF2B5EF4-FFF2-40B4-BE49-F238E27FC236}">
                <a16:creationId xmlns:a16="http://schemas.microsoft.com/office/drawing/2014/main" id="{5DC3070B-9BA1-A519-3448-FB1917A56C72}"/>
              </a:ext>
            </a:extLst>
          </p:cNvPr>
          <p:cNvGraphicFramePr>
            <a:graphicFrameLocks noGrp="1"/>
          </p:cNvGraphicFramePr>
          <p:nvPr>
            <p:ph idx="1"/>
            <p:extLst>
              <p:ext uri="{D42A27DB-BD31-4B8C-83A1-F6EECF244321}">
                <p14:modId xmlns:p14="http://schemas.microsoft.com/office/powerpoint/2010/main" val="2104701370"/>
              </p:ext>
            </p:extLst>
          </p:nvPr>
        </p:nvGraphicFramePr>
        <p:xfrm>
          <a:off x="838200" y="1898693"/>
          <a:ext cx="10515598" cy="4126992"/>
        </p:xfrm>
        <a:graphic>
          <a:graphicData uri="http://schemas.openxmlformats.org/drawingml/2006/table">
            <a:tbl>
              <a:tblPr firstRow="1" bandRow="1">
                <a:tableStyleId>{5C22544A-7EE6-4342-B048-85BDC9FD1C3A}</a:tableStyleId>
              </a:tblPr>
              <a:tblGrid>
                <a:gridCol w="4350394">
                  <a:extLst>
                    <a:ext uri="{9D8B030D-6E8A-4147-A177-3AD203B41FA5}">
                      <a16:colId xmlns:a16="http://schemas.microsoft.com/office/drawing/2014/main" val="4189048573"/>
                    </a:ext>
                  </a:extLst>
                </a:gridCol>
                <a:gridCol w="913840">
                  <a:extLst>
                    <a:ext uri="{9D8B030D-6E8A-4147-A177-3AD203B41FA5}">
                      <a16:colId xmlns:a16="http://schemas.microsoft.com/office/drawing/2014/main" val="1540532116"/>
                    </a:ext>
                  </a:extLst>
                </a:gridCol>
                <a:gridCol w="4363266">
                  <a:extLst>
                    <a:ext uri="{9D8B030D-6E8A-4147-A177-3AD203B41FA5}">
                      <a16:colId xmlns:a16="http://schemas.microsoft.com/office/drawing/2014/main" val="641685692"/>
                    </a:ext>
                  </a:extLst>
                </a:gridCol>
                <a:gridCol w="888098">
                  <a:extLst>
                    <a:ext uri="{9D8B030D-6E8A-4147-A177-3AD203B41FA5}">
                      <a16:colId xmlns:a16="http://schemas.microsoft.com/office/drawing/2014/main" val="3552818776"/>
                    </a:ext>
                  </a:extLst>
                </a:gridCol>
              </a:tblGrid>
              <a:tr h="274828">
                <a:tc>
                  <a:txBody>
                    <a:bodyPr/>
                    <a:lstStyle/>
                    <a:p>
                      <a:pPr marL="0" algn="l" rtl="0" eaLnBrk="1" fontAlgn="t" latinLnBrk="0" hangingPunct="1">
                        <a:spcBef>
                          <a:spcPts val="0"/>
                        </a:spcBef>
                        <a:spcAft>
                          <a:spcPts val="0"/>
                        </a:spcAft>
                      </a:pPr>
                      <a:r>
                        <a:rPr lang="en-US" sz="1800" b="1" i="0" u="none" strike="noStrike" kern="1200">
                          <a:solidFill>
                            <a:srgbClr val="002D73"/>
                          </a:solidFill>
                          <a:effectLst/>
                          <a:highlight>
                            <a:srgbClr val="DAE3F3"/>
                          </a:highlight>
                          <a:latin typeface="Arial"/>
                        </a:rPr>
                        <a:t>Expenditure</a:t>
                      </a:r>
                      <a:endParaRPr lang="en-US" sz="1800" b="0" i="0" u="none" strike="noStrike">
                        <a:solidFill>
                          <a:srgbClr val="002D73"/>
                        </a:solidFill>
                        <a:effectLst/>
                        <a:highlight>
                          <a:srgbClr val="DAE3F3"/>
                        </a:highlight>
                        <a:latin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marL="0" algn="l" rtl="0" eaLnBrk="1" fontAlgn="t" latinLnBrk="0" hangingPunct="1">
                        <a:spcBef>
                          <a:spcPts val="0"/>
                        </a:spcBef>
                        <a:spcAft>
                          <a:spcPts val="0"/>
                        </a:spcAft>
                      </a:pPr>
                      <a:r>
                        <a:rPr lang="en-US" sz="1800" b="1" i="0" u="none" strike="noStrike" kern="1200">
                          <a:solidFill>
                            <a:srgbClr val="002D73"/>
                          </a:solidFill>
                          <a:effectLst/>
                          <a:highlight>
                            <a:srgbClr val="DAE3F3"/>
                          </a:highlight>
                          <a:latin typeface="Arial"/>
                        </a:rPr>
                        <a:t># of LHDs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marL="0" algn="l" rtl="0" eaLnBrk="1" fontAlgn="t" latinLnBrk="0" hangingPunct="1">
                        <a:spcBef>
                          <a:spcPts val="0"/>
                        </a:spcBef>
                        <a:spcAft>
                          <a:spcPts val="0"/>
                        </a:spcAft>
                      </a:pPr>
                      <a:r>
                        <a:rPr lang="en-US" sz="1800" b="1" i="0" u="none" strike="noStrike" kern="1200">
                          <a:solidFill>
                            <a:srgbClr val="002D73"/>
                          </a:solidFill>
                          <a:effectLst/>
                          <a:highlight>
                            <a:srgbClr val="DAE3F3"/>
                          </a:highlight>
                          <a:latin typeface="Arial"/>
                        </a:rPr>
                        <a:t>Expenditure</a:t>
                      </a:r>
                      <a:endParaRPr lang="en-US" sz="1800" b="0" i="0" u="none" strike="noStrike">
                        <a:solidFill>
                          <a:srgbClr val="002D73"/>
                        </a:solidFill>
                        <a:effectLst/>
                        <a:highlight>
                          <a:srgbClr val="DAE3F3"/>
                        </a:highlight>
                        <a:latin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marL="0" lvl="0" algn="l">
                        <a:spcBef>
                          <a:spcPts val="0"/>
                        </a:spcBef>
                        <a:spcAft>
                          <a:spcPts val="0"/>
                        </a:spcAft>
                        <a:buNone/>
                      </a:pPr>
                      <a:r>
                        <a:rPr lang="en-US" sz="1800" b="1" i="0" u="none" strike="noStrike" kern="1200">
                          <a:solidFill>
                            <a:srgbClr val="002D73"/>
                          </a:solidFill>
                          <a:effectLst/>
                          <a:highlight>
                            <a:srgbClr val="DAE3F3"/>
                          </a:highlight>
                          <a:latin typeface="Arial"/>
                        </a:rPr>
                        <a:t># of LHDs</a:t>
                      </a:r>
                      <a:endParaRPr lang="en-US">
                        <a:solidFill>
                          <a:srgbClr val="002D73"/>
                        </a:solidFill>
                        <a:latin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extLst>
                  <a:ext uri="{0D108BD9-81ED-4DB2-BD59-A6C34878D82A}">
                    <a16:rowId xmlns:a16="http://schemas.microsoft.com/office/drawing/2014/main" val="28309918"/>
                  </a:ext>
                </a:extLst>
              </a:tr>
              <a:tr h="522224">
                <a:tc>
                  <a:txBody>
                    <a:bodyPr/>
                    <a:lstStyle/>
                    <a:p>
                      <a:pPr marL="0" algn="l" rtl="0" eaLnBrk="1" fontAlgn="t" latinLnBrk="0" hangingPunct="1">
                        <a:spcBef>
                          <a:spcPts val="0"/>
                        </a:spcBef>
                        <a:spcAft>
                          <a:spcPts val="0"/>
                        </a:spcAft>
                      </a:pPr>
                      <a:r>
                        <a:rPr lang="en-US" sz="1800" b="0" i="0" u="none" strike="noStrike" kern="1200">
                          <a:solidFill>
                            <a:srgbClr val="002D73"/>
                          </a:solidFill>
                          <a:effectLst/>
                          <a:latin typeface="Arial"/>
                        </a:rPr>
                        <a:t>Conference attendance and trainings </a:t>
                      </a:r>
                      <a:endParaRPr lang="en-US" sz="1800" b="0" i="0" u="none" strike="noStrike">
                        <a:solidFill>
                          <a:srgbClr val="002D73"/>
                        </a:solidFill>
                        <a:effectLst/>
                        <a:latin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en-US" sz="1800" b="0" i="0" u="none" strike="noStrike" kern="1200">
                          <a:solidFill>
                            <a:srgbClr val="002D73"/>
                          </a:solidFill>
                          <a:effectLst/>
                          <a:latin typeface="Arial"/>
                        </a:rPr>
                        <a:t>20</a:t>
                      </a:r>
                      <a:endParaRPr lang="en-US" sz="1800" b="0" i="0" u="none" strike="noStrike">
                        <a:solidFill>
                          <a:srgbClr val="002D73"/>
                        </a:solidFill>
                        <a:effectLst/>
                        <a:latin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gn="l">
                        <a:lnSpc>
                          <a:spcPct val="100000"/>
                        </a:lnSpc>
                        <a:buNone/>
                      </a:pPr>
                      <a:r>
                        <a:rPr lang="en-US" sz="1800" b="0" i="0" u="none" strike="noStrike" kern="1200" baseline="0" noProof="0">
                          <a:solidFill>
                            <a:srgbClr val="002D73"/>
                          </a:solidFill>
                          <a:effectLst/>
                          <a:latin typeface="Arial"/>
                        </a:rPr>
                        <a:t>Software and websites/apps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en-US" sz="1800" b="0" i="0" u="none" strike="noStrike" kern="1200">
                          <a:solidFill>
                            <a:srgbClr val="002D73"/>
                          </a:solidFill>
                          <a:effectLst/>
                          <a:latin typeface="Arial"/>
                        </a:rPr>
                        <a:t>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8440371"/>
                  </a:ext>
                </a:extLst>
              </a:tr>
              <a:tr h="522224">
                <a:tc>
                  <a:txBody>
                    <a:bodyPr/>
                    <a:lstStyle/>
                    <a:p>
                      <a:pPr marL="0" algn="l" rtl="0" eaLnBrk="1" fontAlgn="t" latinLnBrk="0" hangingPunct="1">
                        <a:spcBef>
                          <a:spcPts val="0"/>
                        </a:spcBef>
                        <a:spcAft>
                          <a:spcPts val="0"/>
                        </a:spcAft>
                      </a:pPr>
                      <a:r>
                        <a:rPr lang="en-US" sz="1800" b="0" i="0" u="none" strike="noStrike" kern="1200">
                          <a:solidFill>
                            <a:srgbClr val="002D73"/>
                          </a:solidFill>
                          <a:effectLst/>
                          <a:latin typeface="Arial"/>
                        </a:rPr>
                        <a:t>Office furniture improvements</a:t>
                      </a:r>
                      <a:endParaRPr lang="en-US" sz="1800" b="0" i="0" u="none" strike="noStrike">
                        <a:solidFill>
                          <a:srgbClr val="002D73"/>
                        </a:solidFill>
                        <a:effectLst/>
                        <a:latin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en-US" sz="1800" b="0" i="0" u="none" strike="noStrike" kern="1200">
                          <a:solidFill>
                            <a:srgbClr val="002D73"/>
                          </a:solidFill>
                          <a:effectLst/>
                          <a:latin typeface="Arial"/>
                        </a:rPr>
                        <a:t>18</a:t>
                      </a:r>
                      <a:endParaRPr lang="en-US" sz="1800" b="0" i="0" u="none" strike="noStrike">
                        <a:solidFill>
                          <a:srgbClr val="002D73"/>
                        </a:solidFill>
                        <a:effectLst/>
                        <a:latin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en-US" sz="1800" b="0" i="0" u="none" strike="noStrike" kern="1200">
                          <a:solidFill>
                            <a:srgbClr val="002D73"/>
                          </a:solidFill>
                          <a:effectLst/>
                          <a:latin typeface="Arial"/>
                        </a:rPr>
                        <a:t>Building improvements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en-US" sz="1800" b="0" i="0" u="none" strike="noStrike" kern="1200">
                          <a:solidFill>
                            <a:srgbClr val="002D73"/>
                          </a:solidFill>
                          <a:effectLst/>
                          <a:latin typeface="Arial"/>
                        </a:rPr>
                        <a:t>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5289444"/>
                  </a:ext>
                </a:extLst>
              </a:tr>
              <a:tr h="522224">
                <a:tc>
                  <a:txBody>
                    <a:bodyPr/>
                    <a:lstStyle/>
                    <a:p>
                      <a:pPr marL="0" algn="l" rtl="0" eaLnBrk="1" fontAlgn="t" latinLnBrk="0" hangingPunct="1">
                        <a:spcBef>
                          <a:spcPts val="0"/>
                        </a:spcBef>
                        <a:spcAft>
                          <a:spcPts val="0"/>
                        </a:spcAft>
                      </a:pPr>
                      <a:r>
                        <a:rPr lang="en-US" sz="1800" b="0" i="0" u="none" strike="noStrike" kern="1200">
                          <a:solidFill>
                            <a:srgbClr val="002D73"/>
                          </a:solidFill>
                          <a:effectLst/>
                          <a:latin typeface="Arial"/>
                        </a:rPr>
                        <a:t>Salary &amp; fringe, new position </a:t>
                      </a:r>
                      <a:endParaRPr lang="en-US" sz="1800" b="0" i="0" u="none" strike="noStrike">
                        <a:solidFill>
                          <a:srgbClr val="002D73"/>
                        </a:solidFill>
                        <a:effectLst/>
                        <a:latin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en-US" sz="1800" b="0" i="0" u="none" strike="noStrike" kern="1200">
                          <a:solidFill>
                            <a:srgbClr val="002D73"/>
                          </a:solidFill>
                          <a:effectLst/>
                          <a:latin typeface="Arial"/>
                        </a:rPr>
                        <a:t>16</a:t>
                      </a:r>
                      <a:endParaRPr lang="en-US" sz="1800" b="0" i="0" u="none" strike="noStrike">
                        <a:solidFill>
                          <a:srgbClr val="002D73"/>
                        </a:solidFill>
                        <a:effectLst/>
                        <a:latin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gn="l">
                        <a:lnSpc>
                          <a:spcPct val="100000"/>
                        </a:lnSpc>
                        <a:buNone/>
                      </a:pPr>
                      <a:r>
                        <a:rPr lang="en-US" sz="1800" b="0" i="0" u="none" strike="noStrike" baseline="0" noProof="0">
                          <a:solidFill>
                            <a:srgbClr val="002D73"/>
                          </a:solidFill>
                          <a:effectLst/>
                          <a:latin typeface="Arial"/>
                        </a:rPr>
                        <a:t>Miscellaneous equipment</a:t>
                      </a:r>
                    </a:p>
                    <a:p>
                      <a:pPr marL="0" lvl="0" algn="l">
                        <a:spcBef>
                          <a:spcPts val="0"/>
                        </a:spcBef>
                        <a:spcAft>
                          <a:spcPts val="0"/>
                        </a:spcAft>
                        <a:buNone/>
                      </a:pPr>
                      <a:endParaRPr lang="en-US" sz="1800" b="0" i="0" u="none" strike="noStrike">
                        <a:solidFill>
                          <a:srgbClr val="002D73"/>
                        </a:solidFill>
                        <a:effectLst/>
                        <a:latin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en-US" sz="1800" b="0" i="0" u="none" strike="noStrike" kern="1200">
                          <a:solidFill>
                            <a:srgbClr val="002D73"/>
                          </a:solidFill>
                          <a:effectLst/>
                          <a:latin typeface="Arial"/>
                        </a:rPr>
                        <a:t>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3377878"/>
                  </a:ext>
                </a:extLst>
              </a:tr>
              <a:tr h="522224">
                <a:tc>
                  <a:txBody>
                    <a:bodyPr/>
                    <a:lstStyle/>
                    <a:p>
                      <a:pPr marL="0" algn="l" rtl="0" eaLnBrk="1" fontAlgn="t" latinLnBrk="0" hangingPunct="1">
                        <a:spcBef>
                          <a:spcPts val="0"/>
                        </a:spcBef>
                        <a:spcAft>
                          <a:spcPts val="0"/>
                        </a:spcAft>
                      </a:pPr>
                      <a:r>
                        <a:rPr lang="en-US" sz="1800" b="0" i="0" u="none" strike="noStrike" kern="1200">
                          <a:solidFill>
                            <a:srgbClr val="002D73"/>
                          </a:solidFill>
                          <a:effectLst/>
                          <a:latin typeface="Arial"/>
                        </a:rPr>
                        <a:t>Technology upgrades (ex. new computer equipment)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en-US" sz="1800" b="0" i="0" u="none" strike="noStrike" kern="1200">
                          <a:solidFill>
                            <a:srgbClr val="002D73"/>
                          </a:solidFill>
                          <a:effectLst/>
                          <a:latin typeface="Arial"/>
                        </a:rPr>
                        <a:t>15</a:t>
                      </a:r>
                      <a:endParaRPr lang="en-US" sz="1800" b="0" i="0" u="none" strike="noStrike">
                        <a:solidFill>
                          <a:srgbClr val="002D73"/>
                        </a:solidFill>
                        <a:effectLst/>
                        <a:latin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en-US" sz="1800" b="0" i="0" u="none" strike="noStrike" kern="1200">
                          <a:solidFill>
                            <a:srgbClr val="002D73"/>
                          </a:solidFill>
                          <a:effectLst/>
                          <a:latin typeface="Arial"/>
                        </a:rPr>
                        <a:t>Tuition reimbursement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en-US" sz="1800" b="0" i="0" u="none" strike="noStrike" kern="1200">
                          <a:solidFill>
                            <a:srgbClr val="002D73"/>
                          </a:solidFill>
                          <a:effectLst/>
                          <a:latin typeface="Arial"/>
                        </a:rPr>
                        <a:t>3 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1027709"/>
                  </a:ext>
                </a:extLst>
              </a:tr>
              <a:tr h="522224">
                <a:tc>
                  <a:txBody>
                    <a:bodyPr/>
                    <a:lstStyle/>
                    <a:p>
                      <a:pPr marL="0" lvl="0" algn="l">
                        <a:spcBef>
                          <a:spcPts val="0"/>
                        </a:spcBef>
                        <a:spcAft>
                          <a:spcPts val="0"/>
                        </a:spcAft>
                        <a:buNone/>
                      </a:pPr>
                      <a:r>
                        <a:rPr lang="en-US" sz="1800" b="0" i="0" u="none" strike="noStrike" kern="1200" baseline="0" noProof="0">
                          <a:solidFill>
                            <a:srgbClr val="002D73"/>
                          </a:solidFill>
                          <a:effectLst/>
                          <a:latin typeface="Arial"/>
                        </a:rPr>
                        <a:t>Retention payments, longevity</a:t>
                      </a:r>
                      <a:br>
                        <a:rPr lang="en-US" sz="1800" b="0" i="0" u="none" strike="noStrike" kern="1200" baseline="0" noProof="0">
                          <a:solidFill>
                            <a:srgbClr val="002D73"/>
                          </a:solidFill>
                          <a:effectLst/>
                          <a:latin typeface="Arial"/>
                        </a:rPr>
                      </a:br>
                      <a:r>
                        <a:rPr lang="en-US" sz="1800" b="0" i="0" u="none" strike="noStrike" kern="1200" baseline="0" noProof="0">
                          <a:solidFill>
                            <a:srgbClr val="002D73"/>
                          </a:solidFill>
                          <a:effectLst/>
                          <a:latin typeface="Arial"/>
                        </a:rPr>
                        <a:t>payments, wellness payments, stipends </a:t>
                      </a:r>
                      <a:endParaRPr lang="en-US">
                        <a:solidFill>
                          <a:srgbClr val="002D73"/>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en-US" sz="1800" b="0" i="0" u="none" strike="noStrike" kern="1200">
                          <a:solidFill>
                            <a:srgbClr val="002D73"/>
                          </a:solidFill>
                          <a:effectLst/>
                          <a:latin typeface="Arial"/>
                        </a:rPr>
                        <a:t>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en-US" sz="1800" b="0" i="0" u="none" strike="noStrike" kern="1200">
                          <a:solidFill>
                            <a:srgbClr val="002D73"/>
                          </a:solidFill>
                          <a:effectLst/>
                          <a:latin typeface="Arial"/>
                        </a:rPr>
                        <a:t>Job recruitment efforts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en-US" sz="1800" b="0" i="0" u="none" strike="noStrike" kern="1200">
                          <a:solidFill>
                            <a:srgbClr val="002D73"/>
                          </a:solidFill>
                          <a:effectLst/>
                          <a:latin typeface="Arial"/>
                        </a:rPr>
                        <a:t>3 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7805916"/>
                  </a:ext>
                </a:extLst>
              </a:tr>
              <a:tr h="522224">
                <a:tc>
                  <a:txBody>
                    <a:bodyPr/>
                    <a:lstStyle/>
                    <a:p>
                      <a:pPr marL="0" lvl="0" algn="l">
                        <a:spcBef>
                          <a:spcPts val="0"/>
                        </a:spcBef>
                        <a:spcAft>
                          <a:spcPts val="0"/>
                        </a:spcAft>
                        <a:buNone/>
                      </a:pPr>
                      <a:r>
                        <a:rPr lang="en-US" sz="1800" b="0" i="0" u="none" strike="noStrike" kern="1200" baseline="0" noProof="0">
                          <a:solidFill>
                            <a:srgbClr val="002D73"/>
                          </a:solidFill>
                          <a:effectLst/>
                          <a:latin typeface="Arial"/>
                        </a:rPr>
                        <a:t>Salary &amp; fringe, existing position</a:t>
                      </a:r>
                      <a:endParaRPr lang="en-US">
                        <a:solidFill>
                          <a:srgbClr val="002D73"/>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en-US" sz="1800" b="0" i="0" u="none" strike="noStrike" kern="1200">
                          <a:solidFill>
                            <a:srgbClr val="002D73"/>
                          </a:solidFill>
                          <a:effectLst/>
                          <a:latin typeface="Arial"/>
                        </a:rPr>
                        <a:t>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endParaRPr lang="en-US" sz="1800" b="0" i="0" u="none" strike="noStrike" kern="1200">
                        <a:solidFill>
                          <a:srgbClr val="002D73"/>
                        </a:solidFill>
                        <a:effectLst/>
                        <a:latin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endParaRPr lang="en-US" sz="1800" b="0" i="0" u="none" strike="noStrike" kern="1200">
                        <a:solidFill>
                          <a:srgbClr val="002D73"/>
                        </a:solidFill>
                        <a:effectLst/>
                        <a:latin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263506"/>
                  </a:ext>
                </a:extLst>
              </a:tr>
            </a:tbl>
          </a:graphicData>
        </a:graphic>
      </p:graphicFrame>
      <p:sp>
        <p:nvSpPr>
          <p:cNvPr id="4" name="Text Placeholder 3">
            <a:extLst>
              <a:ext uri="{FF2B5EF4-FFF2-40B4-BE49-F238E27FC236}">
                <a16:creationId xmlns:a16="http://schemas.microsoft.com/office/drawing/2014/main" id="{57BADA54-F573-605A-57E5-5D3AC05F4215}"/>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513948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21CBE7-4C38-7596-D397-ECFE933BE94A}"/>
              </a:ext>
            </a:extLst>
          </p:cNvPr>
          <p:cNvSpPr>
            <a:spLocks noGrp="1"/>
          </p:cNvSpPr>
          <p:nvPr>
            <p:ph type="title"/>
          </p:nvPr>
        </p:nvSpPr>
        <p:spPr>
          <a:xfrm>
            <a:off x="800098" y="819522"/>
            <a:ext cx="10515600" cy="1052435"/>
          </a:xfrm>
        </p:spPr>
        <p:txBody>
          <a:bodyPr>
            <a:noAutofit/>
          </a:bodyPr>
          <a:lstStyle/>
          <a:p>
            <a:pPr algn="ctr"/>
            <a:r>
              <a:rPr lang="en-US" sz="4000">
                <a:cs typeface="Arial"/>
              </a:rPr>
              <a:t>NYSDOH PHI Grant RO/LHD Contacts</a:t>
            </a:r>
          </a:p>
        </p:txBody>
      </p:sp>
      <p:sp>
        <p:nvSpPr>
          <p:cNvPr id="5" name="Text Placeholder 7">
            <a:extLst>
              <a:ext uri="{FF2B5EF4-FFF2-40B4-BE49-F238E27FC236}">
                <a16:creationId xmlns:a16="http://schemas.microsoft.com/office/drawing/2014/main" id="{6F260A79-70A1-C4E6-B18D-06A87541AD3C}"/>
              </a:ext>
            </a:extLst>
          </p:cNvPr>
          <p:cNvSpPr txBox="1">
            <a:spLocks/>
          </p:cNvSpPr>
          <p:nvPr/>
        </p:nvSpPr>
        <p:spPr>
          <a:xfrm>
            <a:off x="558358" y="4185843"/>
            <a:ext cx="3047833" cy="1748017"/>
          </a:xfrm>
          <a:prstGeom prst="rect">
            <a:avLst/>
          </a:prstGeom>
        </p:spPr>
        <p:txBody>
          <a:bodyPr lIns="91440" tIns="45720" rIns="91440" bIns="45720" anchor="t"/>
          <a:lstStyle>
            <a:lvl1pPr marL="0" indent="0" algn="l" defTabSz="914377" rtl="0" eaLnBrk="1" latinLnBrk="0" hangingPunct="1">
              <a:lnSpc>
                <a:spcPct val="90000"/>
              </a:lnSpc>
              <a:spcBef>
                <a:spcPts val="1000"/>
              </a:spcBef>
              <a:buFont typeface="Arial" panose="020B0604020202020204" pitchFamily="34" charset="0"/>
              <a:buNone/>
              <a:defRPr sz="1800" kern="1200">
                <a:solidFill>
                  <a:srgbClr val="002D73"/>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latin typeface="Arial"/>
                <a:cs typeface="Arial"/>
              </a:rPr>
              <a:t>Deb Brown</a:t>
            </a:r>
          </a:p>
          <a:p>
            <a:pPr algn="ctr"/>
            <a:r>
              <a:rPr lang="en-US" sz="1400">
                <a:latin typeface="Arial"/>
                <a:cs typeface="Arial"/>
              </a:rPr>
              <a:t>Deborah.Brown@health.ny.gov</a:t>
            </a:r>
            <a:endParaRPr lang="en-US"/>
          </a:p>
          <a:p>
            <a:pPr algn="ctr"/>
            <a:r>
              <a:rPr lang="en-US" sz="1400">
                <a:latin typeface="Arial"/>
                <a:cs typeface="Arial"/>
              </a:rPr>
              <a:t>Regional Office Liaison,</a:t>
            </a:r>
            <a:endParaRPr lang="en-US"/>
          </a:p>
          <a:p>
            <a:pPr algn="ctr"/>
            <a:r>
              <a:rPr lang="en-US" sz="1400">
                <a:latin typeface="Arial"/>
                <a:cs typeface="Arial"/>
              </a:rPr>
              <a:t>OPH, Public Health Infrastructure</a:t>
            </a:r>
          </a:p>
        </p:txBody>
      </p:sp>
      <p:sp>
        <p:nvSpPr>
          <p:cNvPr id="11" name="Text Placeholder 7">
            <a:extLst>
              <a:ext uri="{FF2B5EF4-FFF2-40B4-BE49-F238E27FC236}">
                <a16:creationId xmlns:a16="http://schemas.microsoft.com/office/drawing/2014/main" id="{B453ED33-E46A-9A55-EC4E-4195BD2B288E}"/>
              </a:ext>
            </a:extLst>
          </p:cNvPr>
          <p:cNvSpPr txBox="1">
            <a:spLocks/>
          </p:cNvSpPr>
          <p:nvPr/>
        </p:nvSpPr>
        <p:spPr>
          <a:xfrm>
            <a:off x="7417880" y="4185843"/>
            <a:ext cx="3586347" cy="1600401"/>
          </a:xfrm>
          <a:prstGeom prst="rect">
            <a:avLst/>
          </a:prstGeom>
        </p:spPr>
        <p:txBody>
          <a:bodyPr lIns="91440" tIns="45720" rIns="91440" bIns="45720" anchor="t"/>
          <a:lstStyle>
            <a:lvl1pPr marL="0" indent="0" algn="l" defTabSz="914377" rtl="0" eaLnBrk="1" latinLnBrk="0" hangingPunct="1">
              <a:lnSpc>
                <a:spcPct val="90000"/>
              </a:lnSpc>
              <a:spcBef>
                <a:spcPts val="1000"/>
              </a:spcBef>
              <a:buFont typeface="Arial" panose="020B0604020202020204" pitchFamily="34" charset="0"/>
              <a:buNone/>
              <a:defRPr sz="1800" kern="1200">
                <a:solidFill>
                  <a:srgbClr val="002D73"/>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latin typeface="Arial"/>
                <a:cs typeface="Arial"/>
              </a:rPr>
              <a:t>Meredith Patterson</a:t>
            </a:r>
          </a:p>
          <a:p>
            <a:pPr algn="ctr"/>
            <a:r>
              <a:rPr lang="en-US" sz="1400">
                <a:latin typeface="Arial"/>
                <a:cs typeface="Arial"/>
              </a:rPr>
              <a:t>Meredith.Patterson@health.ny.gov</a:t>
            </a:r>
            <a:endParaRPr lang="en-US"/>
          </a:p>
          <a:p>
            <a:pPr algn="ctr"/>
            <a:r>
              <a:rPr lang="en-US" sz="1400">
                <a:latin typeface="Arial"/>
                <a:cs typeface="Arial"/>
              </a:rPr>
              <a:t>LHD Liaison,</a:t>
            </a:r>
          </a:p>
          <a:p>
            <a:pPr algn="ctr"/>
            <a:r>
              <a:rPr lang="en-US" sz="1400">
                <a:latin typeface="Arial"/>
                <a:cs typeface="Arial"/>
              </a:rPr>
              <a:t>OPH, Public Health Infrastructure</a:t>
            </a:r>
            <a:endParaRPr lang="en-US" sz="1400"/>
          </a:p>
        </p:txBody>
      </p:sp>
      <p:pic>
        <p:nvPicPr>
          <p:cNvPr id="4" name="Picture 3" descr="A person smiling at camera&#10;&#10;Description automatically generated">
            <a:extLst>
              <a:ext uri="{FF2B5EF4-FFF2-40B4-BE49-F238E27FC236}">
                <a16:creationId xmlns:a16="http://schemas.microsoft.com/office/drawing/2014/main" id="{F8CC5ECE-C9C0-721C-9D3D-AA77ED8A9B2E}"/>
              </a:ext>
            </a:extLst>
          </p:cNvPr>
          <p:cNvPicPr>
            <a:picLocks noChangeAspect="1"/>
          </p:cNvPicPr>
          <p:nvPr/>
        </p:nvPicPr>
        <p:blipFill rotWithShape="1">
          <a:blip r:embed="rId2"/>
          <a:srcRect l="6498" t="195" r="12577" b="251"/>
          <a:stretch/>
        </p:blipFill>
        <p:spPr>
          <a:xfrm>
            <a:off x="8326470" y="2085259"/>
            <a:ext cx="1769165" cy="1922411"/>
          </a:xfrm>
          <a:prstGeom prst="rect">
            <a:avLst/>
          </a:prstGeom>
        </p:spPr>
      </p:pic>
      <p:pic>
        <p:nvPicPr>
          <p:cNvPr id="6" name="Picture 5" descr="A person smiling at the camera&#10;&#10;Description automatically generated">
            <a:extLst>
              <a:ext uri="{FF2B5EF4-FFF2-40B4-BE49-F238E27FC236}">
                <a16:creationId xmlns:a16="http://schemas.microsoft.com/office/drawing/2014/main" id="{BCEF6A14-675E-F0D4-D99B-6494C20E1686}"/>
              </a:ext>
            </a:extLst>
          </p:cNvPr>
          <p:cNvPicPr>
            <a:picLocks noChangeAspect="1"/>
          </p:cNvPicPr>
          <p:nvPr/>
        </p:nvPicPr>
        <p:blipFill>
          <a:blip r:embed="rId3"/>
          <a:stretch>
            <a:fillRect/>
          </a:stretch>
        </p:blipFill>
        <p:spPr>
          <a:xfrm>
            <a:off x="838201" y="1957728"/>
            <a:ext cx="1776298" cy="1912900"/>
          </a:xfrm>
          <a:prstGeom prst="rect">
            <a:avLst/>
          </a:prstGeom>
        </p:spPr>
      </p:pic>
      <p:sp>
        <p:nvSpPr>
          <p:cNvPr id="14" name="Text Placeholder 13">
            <a:extLst>
              <a:ext uri="{FF2B5EF4-FFF2-40B4-BE49-F238E27FC236}">
                <a16:creationId xmlns:a16="http://schemas.microsoft.com/office/drawing/2014/main" id="{E3324813-EFE9-37FA-3296-C0CA89852810}"/>
              </a:ext>
            </a:extLst>
          </p:cNvPr>
          <p:cNvSpPr>
            <a:spLocks noGrp="1"/>
          </p:cNvSpPr>
          <p:nvPr>
            <p:ph type="body" sz="quarter" idx="14"/>
          </p:nvPr>
        </p:nvSpPr>
        <p:spPr/>
        <p:txBody>
          <a:bodyPr lIns="91440" tIns="45720" rIns="91440" bIns="45720" anchor="t"/>
          <a:lstStyle/>
          <a:p>
            <a:r>
              <a:rPr lang="en-US">
                <a:latin typeface="Arial"/>
                <a:cs typeface="Arial"/>
              </a:rPr>
              <a:t>July 2024</a:t>
            </a:r>
            <a:endParaRPr lang="en-US"/>
          </a:p>
        </p:txBody>
      </p:sp>
      <p:sp>
        <p:nvSpPr>
          <p:cNvPr id="2" name="Text Placeholder 7">
            <a:extLst>
              <a:ext uri="{FF2B5EF4-FFF2-40B4-BE49-F238E27FC236}">
                <a16:creationId xmlns:a16="http://schemas.microsoft.com/office/drawing/2014/main" id="{F14310F3-CEB2-8A71-A846-D48F73C9815B}"/>
              </a:ext>
            </a:extLst>
          </p:cNvPr>
          <p:cNvSpPr txBox="1">
            <a:spLocks/>
          </p:cNvSpPr>
          <p:nvPr/>
        </p:nvSpPr>
        <p:spPr>
          <a:xfrm>
            <a:off x="3847713" y="4238383"/>
            <a:ext cx="3328645" cy="1748017"/>
          </a:xfrm>
          <a:prstGeom prst="rect">
            <a:avLst/>
          </a:prstGeom>
        </p:spPr>
        <p:txBody>
          <a:bodyPr lIns="91440" tIns="45720" rIns="91440" bIns="45720" anchor="t"/>
          <a:lstStyle>
            <a:lvl1pPr marL="0" indent="0" algn="l" defTabSz="914377" rtl="0" eaLnBrk="1" latinLnBrk="0" hangingPunct="1">
              <a:lnSpc>
                <a:spcPct val="90000"/>
              </a:lnSpc>
              <a:spcBef>
                <a:spcPts val="1000"/>
              </a:spcBef>
              <a:buFont typeface="Arial" panose="020B0604020202020204" pitchFamily="34" charset="0"/>
              <a:buNone/>
              <a:defRPr sz="1800" kern="1200">
                <a:solidFill>
                  <a:srgbClr val="002D73"/>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latin typeface="Arial"/>
                <a:cs typeface="Arial"/>
              </a:rPr>
              <a:t>Keshana Owens-Cody</a:t>
            </a:r>
          </a:p>
          <a:p>
            <a:pPr algn="ctr"/>
            <a:r>
              <a:rPr lang="en-US" sz="1400">
                <a:latin typeface="Arial"/>
                <a:cs typeface="Arial"/>
              </a:rPr>
              <a:t>Keshana.Owens-Cody@health.ny.gov</a:t>
            </a:r>
            <a:endParaRPr lang="en-US"/>
          </a:p>
          <a:p>
            <a:pPr algn="ctr"/>
            <a:r>
              <a:rPr lang="en-US" sz="1400">
                <a:latin typeface="Arial"/>
                <a:cs typeface="Arial"/>
              </a:rPr>
              <a:t>Workforce Director,</a:t>
            </a:r>
            <a:endParaRPr lang="en-US"/>
          </a:p>
          <a:p>
            <a:pPr algn="ctr"/>
            <a:r>
              <a:rPr lang="en-US" sz="1400">
                <a:latin typeface="Arial"/>
                <a:cs typeface="Arial"/>
              </a:rPr>
              <a:t>OPH, Public Health Infrastructure</a:t>
            </a:r>
          </a:p>
        </p:txBody>
      </p:sp>
      <p:pic>
        <p:nvPicPr>
          <p:cNvPr id="8" name="Picture 7" descr="A picture containing person, clothing, smiling, posing&#10;&#10;Description automatically generated">
            <a:extLst>
              <a:ext uri="{FF2B5EF4-FFF2-40B4-BE49-F238E27FC236}">
                <a16:creationId xmlns:a16="http://schemas.microsoft.com/office/drawing/2014/main" id="{D55C892F-8FDA-5529-6CE6-7DBA98852B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709" y="2102670"/>
            <a:ext cx="1733550" cy="1905000"/>
          </a:xfrm>
          <a:prstGeom prst="rect">
            <a:avLst/>
          </a:prstGeom>
        </p:spPr>
      </p:pic>
    </p:spTree>
    <p:extLst>
      <p:ext uri="{BB962C8B-B14F-4D97-AF65-F5344CB8AC3E}">
        <p14:creationId xmlns:p14="http://schemas.microsoft.com/office/powerpoint/2010/main" val="3549095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33CD27-693D-179A-8FB6-70DEE4A02F59}"/>
              </a:ext>
            </a:extLst>
          </p:cNvPr>
          <p:cNvSpPr>
            <a:spLocks noGrp="1"/>
          </p:cNvSpPr>
          <p:nvPr>
            <p:ph type="body" sz="quarter" idx="14"/>
          </p:nvPr>
        </p:nvSpPr>
        <p:spPr/>
        <p:txBody>
          <a:bodyPr lIns="91440" tIns="45720" rIns="91440" bIns="45720" anchor="ctr"/>
          <a:lstStyle/>
          <a:p>
            <a:r>
              <a:rPr lang="en-US">
                <a:cs typeface="Arial"/>
              </a:rPr>
              <a:t>Questions?</a:t>
            </a:r>
            <a:endParaRPr lang="en-US"/>
          </a:p>
        </p:txBody>
      </p:sp>
      <p:sp>
        <p:nvSpPr>
          <p:cNvPr id="3" name="Text Placeholder 2">
            <a:extLst>
              <a:ext uri="{FF2B5EF4-FFF2-40B4-BE49-F238E27FC236}">
                <a16:creationId xmlns:a16="http://schemas.microsoft.com/office/drawing/2014/main" id="{8CE80AC4-CD07-0BA4-0F14-702F6D3CC90F}"/>
              </a:ext>
            </a:extLst>
          </p:cNvPr>
          <p:cNvSpPr>
            <a:spLocks noGrp="1"/>
          </p:cNvSpPr>
          <p:nvPr>
            <p:ph type="body" sz="quarter" idx="15"/>
          </p:nvPr>
        </p:nvSpPr>
        <p:spPr/>
        <p:txBody>
          <a:bodyPr lIns="91440" tIns="45720" rIns="91440" bIns="45720" anchor="t"/>
          <a:lstStyle/>
          <a:p>
            <a:r>
              <a:rPr lang="en-US">
                <a:latin typeface="Arial"/>
                <a:cs typeface="Arial"/>
              </a:rPr>
              <a:t>July 2024</a:t>
            </a:r>
          </a:p>
        </p:txBody>
      </p:sp>
    </p:spTree>
    <p:extLst>
      <p:ext uri="{BB962C8B-B14F-4D97-AF65-F5344CB8AC3E}">
        <p14:creationId xmlns:p14="http://schemas.microsoft.com/office/powerpoint/2010/main" val="3983566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1D33F8-4C4A-C590-5C31-F33CA4CC9206}"/>
              </a:ext>
            </a:extLst>
          </p:cNvPr>
          <p:cNvSpPr txBox="1"/>
          <p:nvPr/>
        </p:nvSpPr>
        <p:spPr>
          <a:xfrm>
            <a:off x="1930206" y="2795095"/>
            <a:ext cx="211358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Program Leadership &amp; Management  </a:t>
            </a:r>
          </a:p>
        </p:txBody>
      </p:sp>
      <p:sp>
        <p:nvSpPr>
          <p:cNvPr id="5" name="TextBox 4">
            <a:extLst>
              <a:ext uri="{FF2B5EF4-FFF2-40B4-BE49-F238E27FC236}">
                <a16:creationId xmlns:a16="http://schemas.microsoft.com/office/drawing/2014/main" id="{5C5575AA-735B-7D56-630D-61218D5B80BB}"/>
              </a:ext>
            </a:extLst>
          </p:cNvPr>
          <p:cNvSpPr txBox="1"/>
          <p:nvPr/>
        </p:nvSpPr>
        <p:spPr>
          <a:xfrm>
            <a:off x="7914513" y="4807320"/>
            <a:ext cx="2136428" cy="92333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Community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Engagement Unit Leadership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44F2F23-6C39-9C44-D9C0-CD914E2261A0}"/>
              </a:ext>
            </a:extLst>
          </p:cNvPr>
          <p:cNvSpPr txBox="1"/>
          <p:nvPr/>
        </p:nvSpPr>
        <p:spPr>
          <a:xfrm>
            <a:off x="5656300" y="976117"/>
            <a:ext cx="1753154" cy="120032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Public Health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Continuing Education Unit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
        <p:nvSpPr>
          <p:cNvPr id="9" name="TextBox 8">
            <a:extLst>
              <a:ext uri="{FF2B5EF4-FFF2-40B4-BE49-F238E27FC236}">
                <a16:creationId xmlns:a16="http://schemas.microsoft.com/office/drawing/2014/main" id="{CBE9E8A1-9379-42AE-4763-5A7C6D1B58C8}"/>
              </a:ext>
            </a:extLst>
          </p:cNvPr>
          <p:cNvSpPr txBox="1"/>
          <p:nvPr/>
        </p:nvSpPr>
        <p:spPr>
          <a:xfrm>
            <a:off x="9462193" y="2734896"/>
            <a:ext cx="2025342" cy="9233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Health, Wealth and Wellbeing Unit </a:t>
            </a:r>
          </a:p>
        </p:txBody>
      </p:sp>
      <p:sp>
        <p:nvSpPr>
          <p:cNvPr id="11" name="TextBox 10">
            <a:extLst>
              <a:ext uri="{FF2B5EF4-FFF2-40B4-BE49-F238E27FC236}">
                <a16:creationId xmlns:a16="http://schemas.microsoft.com/office/drawing/2014/main" id="{5DFC1803-7AC4-7458-D1C1-2A2DEE7261D6}"/>
              </a:ext>
            </a:extLst>
          </p:cNvPr>
          <p:cNvSpPr txBox="1"/>
          <p:nvPr/>
        </p:nvSpPr>
        <p:spPr>
          <a:xfrm>
            <a:off x="3235885" y="4728421"/>
            <a:ext cx="2075462" cy="9233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rPr>
              <a:t>Liaisons: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rPr>
              <a:t>Academic, LHD,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rPr>
              <a:t>Regional Offices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Snip and Round Single Corner Rectangle 12">
            <a:extLst>
              <a:ext uri="{FF2B5EF4-FFF2-40B4-BE49-F238E27FC236}">
                <a16:creationId xmlns:a16="http://schemas.microsoft.com/office/drawing/2014/main" id="{B5C862D7-6C4C-A521-238F-07EA3ADABB81}"/>
              </a:ext>
            </a:extLst>
          </p:cNvPr>
          <p:cNvSpPr/>
          <p:nvPr/>
        </p:nvSpPr>
        <p:spPr>
          <a:xfrm>
            <a:off x="0" y="689227"/>
            <a:ext cx="2910730" cy="520224"/>
          </a:xfrm>
          <a:prstGeom prst="snipRoundRect">
            <a:avLst/>
          </a:prstGeom>
          <a:solidFill>
            <a:srgbClr val="54327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OPH Workforce Team </a:t>
            </a:r>
          </a:p>
        </p:txBody>
      </p:sp>
      <p:sp>
        <p:nvSpPr>
          <p:cNvPr id="14" name="Rounded Rectangle 13">
            <a:extLst>
              <a:ext uri="{FF2B5EF4-FFF2-40B4-BE49-F238E27FC236}">
                <a16:creationId xmlns:a16="http://schemas.microsoft.com/office/drawing/2014/main" id="{5B583AF0-669D-4AC4-E4B1-49D145045129}"/>
              </a:ext>
            </a:extLst>
          </p:cNvPr>
          <p:cNvSpPr/>
          <p:nvPr/>
        </p:nvSpPr>
        <p:spPr>
          <a:xfrm>
            <a:off x="870136" y="2404778"/>
            <a:ext cx="3089710" cy="1506762"/>
          </a:xfrm>
          <a:prstGeom prst="round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a:extLst>
              <a:ext uri="{FF2B5EF4-FFF2-40B4-BE49-F238E27FC236}">
                <a16:creationId xmlns:a16="http://schemas.microsoft.com/office/drawing/2014/main" id="{62A221B9-F529-50C9-D101-A6B48068062C}"/>
              </a:ext>
            </a:extLst>
          </p:cNvPr>
          <p:cNvSpPr/>
          <p:nvPr/>
        </p:nvSpPr>
        <p:spPr>
          <a:xfrm>
            <a:off x="1042824" y="2237363"/>
            <a:ext cx="803438" cy="1976614"/>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15">
            <a:extLst>
              <a:ext uri="{FF2B5EF4-FFF2-40B4-BE49-F238E27FC236}">
                <a16:creationId xmlns:a16="http://schemas.microsoft.com/office/drawing/2014/main" id="{71725DBD-2248-9EB6-1970-1D733FDDC881}"/>
              </a:ext>
            </a:extLst>
          </p:cNvPr>
          <p:cNvSpPr/>
          <p:nvPr/>
        </p:nvSpPr>
        <p:spPr>
          <a:xfrm>
            <a:off x="4515820" y="898016"/>
            <a:ext cx="3089710" cy="1506762"/>
          </a:xfrm>
          <a:prstGeom prst="round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16">
            <a:extLst>
              <a:ext uri="{FF2B5EF4-FFF2-40B4-BE49-F238E27FC236}">
                <a16:creationId xmlns:a16="http://schemas.microsoft.com/office/drawing/2014/main" id="{506B526A-9587-8A66-12E7-47728A894BF4}"/>
              </a:ext>
            </a:extLst>
          </p:cNvPr>
          <p:cNvSpPr/>
          <p:nvPr/>
        </p:nvSpPr>
        <p:spPr>
          <a:xfrm>
            <a:off x="4680056" y="689227"/>
            <a:ext cx="803438" cy="1976614"/>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a:extLst>
              <a:ext uri="{FF2B5EF4-FFF2-40B4-BE49-F238E27FC236}">
                <a16:creationId xmlns:a16="http://schemas.microsoft.com/office/drawing/2014/main" id="{E199E29D-4D80-4FDF-A519-5CA1A2ADA0D0}"/>
              </a:ext>
            </a:extLst>
          </p:cNvPr>
          <p:cNvSpPr/>
          <p:nvPr/>
        </p:nvSpPr>
        <p:spPr>
          <a:xfrm>
            <a:off x="8357189" y="2460513"/>
            <a:ext cx="3089710" cy="1506762"/>
          </a:xfrm>
          <a:prstGeom prst="roundRect">
            <a:avLst/>
          </a:prstGeom>
          <a:no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a:extLst>
              <a:ext uri="{FF2B5EF4-FFF2-40B4-BE49-F238E27FC236}">
                <a16:creationId xmlns:a16="http://schemas.microsoft.com/office/drawing/2014/main" id="{FC493CD2-B102-FC1A-15C5-49E6B6668A10}"/>
              </a:ext>
            </a:extLst>
          </p:cNvPr>
          <p:cNvSpPr/>
          <p:nvPr/>
        </p:nvSpPr>
        <p:spPr>
          <a:xfrm>
            <a:off x="8507972" y="2279877"/>
            <a:ext cx="803438" cy="1976614"/>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ed Rectangle 19">
            <a:extLst>
              <a:ext uri="{FF2B5EF4-FFF2-40B4-BE49-F238E27FC236}">
                <a16:creationId xmlns:a16="http://schemas.microsoft.com/office/drawing/2014/main" id="{BE172C3E-2FA7-5901-6DC2-66240C6C8A94}"/>
              </a:ext>
            </a:extLst>
          </p:cNvPr>
          <p:cNvSpPr/>
          <p:nvPr/>
        </p:nvSpPr>
        <p:spPr>
          <a:xfrm>
            <a:off x="2221637" y="4510134"/>
            <a:ext cx="3089710" cy="1506762"/>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0">
            <a:extLst>
              <a:ext uri="{FF2B5EF4-FFF2-40B4-BE49-F238E27FC236}">
                <a16:creationId xmlns:a16="http://schemas.microsoft.com/office/drawing/2014/main" id="{ACE0DD23-BC7A-AED9-6811-105F3BB65DB6}"/>
              </a:ext>
            </a:extLst>
          </p:cNvPr>
          <p:cNvSpPr/>
          <p:nvPr/>
        </p:nvSpPr>
        <p:spPr>
          <a:xfrm>
            <a:off x="2377058" y="4305382"/>
            <a:ext cx="803438" cy="1976614"/>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1">
            <a:extLst>
              <a:ext uri="{FF2B5EF4-FFF2-40B4-BE49-F238E27FC236}">
                <a16:creationId xmlns:a16="http://schemas.microsoft.com/office/drawing/2014/main" id="{F6CC9D4E-4ED6-8068-ACCE-0D957F598961}"/>
              </a:ext>
            </a:extLst>
          </p:cNvPr>
          <p:cNvSpPr/>
          <p:nvPr/>
        </p:nvSpPr>
        <p:spPr>
          <a:xfrm>
            <a:off x="6994178" y="4545707"/>
            <a:ext cx="3089710" cy="1506762"/>
          </a:xfrm>
          <a:prstGeom prst="roundRect">
            <a:avLst/>
          </a:prstGeom>
          <a:no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22">
            <a:extLst>
              <a:ext uri="{FF2B5EF4-FFF2-40B4-BE49-F238E27FC236}">
                <a16:creationId xmlns:a16="http://schemas.microsoft.com/office/drawing/2014/main" id="{F64C5A5F-51F6-EBBA-887B-109BA0731995}"/>
              </a:ext>
            </a:extLst>
          </p:cNvPr>
          <p:cNvSpPr/>
          <p:nvPr/>
        </p:nvSpPr>
        <p:spPr>
          <a:xfrm>
            <a:off x="7134841" y="4340279"/>
            <a:ext cx="803438" cy="1976614"/>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Graphic 24" descr="Aspiration with solid fill">
            <a:extLst>
              <a:ext uri="{FF2B5EF4-FFF2-40B4-BE49-F238E27FC236}">
                <a16:creationId xmlns:a16="http://schemas.microsoft.com/office/drawing/2014/main" id="{FE41875D-F634-2059-38F9-B32592B455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879" y="2971800"/>
            <a:ext cx="914400" cy="914400"/>
          </a:xfrm>
          <a:prstGeom prst="rect">
            <a:avLst/>
          </a:prstGeom>
        </p:spPr>
      </p:pic>
      <p:pic>
        <p:nvPicPr>
          <p:cNvPr id="27" name="Graphic 26" descr="Idea with solid fill">
            <a:extLst>
              <a:ext uri="{FF2B5EF4-FFF2-40B4-BE49-F238E27FC236}">
                <a16:creationId xmlns:a16="http://schemas.microsoft.com/office/drawing/2014/main" id="{117D2DCD-9057-014C-FA0A-77AD480831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1154" y="1737008"/>
            <a:ext cx="646331" cy="646331"/>
          </a:xfrm>
          <a:prstGeom prst="rect">
            <a:avLst/>
          </a:prstGeom>
        </p:spPr>
      </p:pic>
      <p:pic>
        <p:nvPicPr>
          <p:cNvPr id="29" name="Graphic 28" descr="Meditation with solid fill">
            <a:extLst>
              <a:ext uri="{FF2B5EF4-FFF2-40B4-BE49-F238E27FC236}">
                <a16:creationId xmlns:a16="http://schemas.microsoft.com/office/drawing/2014/main" id="{DBD03E39-6E2E-FF79-19DA-60EE75A40B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07972" y="3268184"/>
            <a:ext cx="762802" cy="762802"/>
          </a:xfrm>
          <a:prstGeom prst="rect">
            <a:avLst/>
          </a:prstGeom>
        </p:spPr>
      </p:pic>
      <p:pic>
        <p:nvPicPr>
          <p:cNvPr id="31" name="Graphic 30" descr="Open hand with plant with solid fill">
            <a:extLst>
              <a:ext uri="{FF2B5EF4-FFF2-40B4-BE49-F238E27FC236}">
                <a16:creationId xmlns:a16="http://schemas.microsoft.com/office/drawing/2014/main" id="{92115C6E-7DB2-C1D7-4BB5-BA0A260498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83178" y="5444367"/>
            <a:ext cx="591197" cy="591197"/>
          </a:xfrm>
          <a:prstGeom prst="rect">
            <a:avLst/>
          </a:prstGeom>
        </p:spPr>
      </p:pic>
      <p:pic>
        <p:nvPicPr>
          <p:cNvPr id="33" name="Graphic 32" descr="Social network with solid fill">
            <a:extLst>
              <a:ext uri="{FF2B5EF4-FFF2-40B4-BE49-F238E27FC236}">
                <a16:creationId xmlns:a16="http://schemas.microsoft.com/office/drawing/2014/main" id="{E53C7FAF-5831-9770-090F-2C6434C31BF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98563" y="5444367"/>
            <a:ext cx="597454" cy="597454"/>
          </a:xfrm>
          <a:prstGeom prst="rect">
            <a:avLst/>
          </a:prstGeom>
        </p:spPr>
      </p:pic>
      <p:sp>
        <p:nvSpPr>
          <p:cNvPr id="4" name="TextBox 3">
            <a:extLst>
              <a:ext uri="{FF2B5EF4-FFF2-40B4-BE49-F238E27FC236}">
                <a16:creationId xmlns:a16="http://schemas.microsoft.com/office/drawing/2014/main" id="{75207EB3-635D-461A-982C-F62BF4B699CF}"/>
              </a:ext>
            </a:extLst>
          </p:cNvPr>
          <p:cNvSpPr txBox="1"/>
          <p:nvPr/>
        </p:nvSpPr>
        <p:spPr>
          <a:xfrm>
            <a:off x="3842689" y="2917704"/>
            <a:ext cx="4363717" cy="1384995"/>
          </a:xfrm>
          <a:prstGeom prst="rect">
            <a:avLst/>
          </a:prstGeom>
          <a:noFill/>
        </p:spPr>
        <p:txBody>
          <a:bodyPr wrap="square" rtlCol="0">
            <a:spAutoFit/>
          </a:bodyPr>
          <a:lstStyle/>
          <a:p>
            <a:pPr algn="ctr"/>
            <a:r>
              <a:rPr lang="en-US" sz="2800" b="1">
                <a:solidFill>
                  <a:srgbClr val="002D73"/>
                </a:solidFill>
                <a:latin typeface="Ink Free" panose="03080402000500000000" pitchFamily="66" charset="0"/>
              </a:rPr>
              <a:t>Strategic Partners Spotlight: </a:t>
            </a:r>
          </a:p>
          <a:p>
            <a:pPr algn="ctr"/>
            <a:r>
              <a:rPr lang="en-US" sz="2800">
                <a:solidFill>
                  <a:srgbClr val="002D73"/>
                </a:solidFill>
                <a:latin typeface="Ink Free" panose="03080402000500000000" pitchFamily="66" charset="0"/>
              </a:rPr>
              <a:t>Human Resources </a:t>
            </a:r>
          </a:p>
        </p:txBody>
      </p:sp>
    </p:spTree>
    <p:extLst>
      <p:ext uri="{BB962C8B-B14F-4D97-AF65-F5344CB8AC3E}">
        <p14:creationId xmlns:p14="http://schemas.microsoft.com/office/powerpoint/2010/main" val="3889994514"/>
      </p:ext>
    </p:extLst>
  </p:cSld>
  <p:clrMapOvr>
    <a:masterClrMapping/>
  </p:clrMapOvr>
  <mc:AlternateContent xmlns:mc="http://schemas.openxmlformats.org/markup-compatibility/2006" xmlns:p14="http://schemas.microsoft.com/office/powerpoint/2010/main">
    <mc:Choice Requires="p14">
      <p:transition spd="slow" p14:dur="2000" advTm="35931"/>
    </mc:Choice>
    <mc:Fallback xmlns="">
      <p:transition spd="slow" advTm="359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A0F538-F7BB-0D2D-CD7D-28887EB4CE8E}"/>
              </a:ext>
            </a:extLst>
          </p:cNvPr>
          <p:cNvSpPr>
            <a:spLocks noGrp="1"/>
          </p:cNvSpPr>
          <p:nvPr>
            <p:ph type="title"/>
          </p:nvPr>
        </p:nvSpPr>
        <p:spPr/>
        <p:txBody>
          <a:bodyPr>
            <a:normAutofit/>
          </a:bodyPr>
          <a:lstStyle/>
          <a:p>
            <a:r>
              <a:rPr lang="en-US" sz="4000" b="1">
                <a:solidFill>
                  <a:srgbClr val="002D73"/>
                </a:solidFill>
                <a:latin typeface="Arial" panose="020B0604020202020204" pitchFamily="34" charset="0"/>
                <a:cs typeface="Arial" panose="020B0604020202020204" pitchFamily="34" charset="0"/>
              </a:rPr>
              <a:t>Collaboration and Engagement</a:t>
            </a:r>
          </a:p>
        </p:txBody>
      </p:sp>
      <p:graphicFrame>
        <p:nvGraphicFramePr>
          <p:cNvPr id="5" name="Diagram 4">
            <a:extLst>
              <a:ext uri="{FF2B5EF4-FFF2-40B4-BE49-F238E27FC236}">
                <a16:creationId xmlns:a16="http://schemas.microsoft.com/office/drawing/2014/main" id="{D586AC6C-11F2-0FE8-267B-8A67FA7A9577}"/>
              </a:ext>
            </a:extLst>
          </p:cNvPr>
          <p:cNvGraphicFramePr/>
          <p:nvPr>
            <p:extLst>
              <p:ext uri="{D42A27DB-BD31-4B8C-83A1-F6EECF244321}">
                <p14:modId xmlns:p14="http://schemas.microsoft.com/office/powerpoint/2010/main" val="178907825"/>
              </p:ext>
            </p:extLst>
          </p:nvPr>
        </p:nvGraphicFramePr>
        <p:xfrm>
          <a:off x="976923" y="1439334"/>
          <a:ext cx="10417908" cy="4855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6304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CDBA0C-042E-3E08-8491-1518B98331DA}"/>
              </a:ext>
            </a:extLst>
          </p:cNvPr>
          <p:cNvSpPr>
            <a:spLocks noGrp="1"/>
          </p:cNvSpPr>
          <p:nvPr>
            <p:ph type="title"/>
          </p:nvPr>
        </p:nvSpPr>
        <p:spPr>
          <a:xfrm>
            <a:off x="761800" y="762002"/>
            <a:ext cx="5334197" cy="1708242"/>
          </a:xfrm>
        </p:spPr>
        <p:txBody>
          <a:bodyPr anchor="ctr">
            <a:normAutofit/>
          </a:bodyPr>
          <a:lstStyle/>
          <a:p>
            <a:pPr algn="ctr"/>
            <a:r>
              <a:rPr lang="en-US" sz="4000"/>
              <a:t>Joint Collaborations</a:t>
            </a:r>
          </a:p>
        </p:txBody>
      </p:sp>
      <p:sp>
        <p:nvSpPr>
          <p:cNvPr id="9" name="Content Placeholder 8">
            <a:extLst>
              <a:ext uri="{FF2B5EF4-FFF2-40B4-BE49-F238E27FC236}">
                <a16:creationId xmlns:a16="http://schemas.microsoft.com/office/drawing/2014/main" id="{A446CE9D-13A9-EC72-EE1C-4B849BF8608F}"/>
              </a:ext>
            </a:extLst>
          </p:cNvPr>
          <p:cNvSpPr>
            <a:spLocks noGrp="1"/>
          </p:cNvSpPr>
          <p:nvPr>
            <p:ph idx="1"/>
          </p:nvPr>
        </p:nvSpPr>
        <p:spPr>
          <a:xfrm>
            <a:off x="761800" y="2470244"/>
            <a:ext cx="5334197" cy="2276417"/>
          </a:xfrm>
        </p:spPr>
        <p:txBody>
          <a:bodyPr anchor="ctr">
            <a:normAutofit/>
          </a:bodyPr>
          <a:lstStyle/>
          <a:p>
            <a:pPr marL="0" indent="0" algn="ctr">
              <a:buNone/>
            </a:pPr>
            <a:r>
              <a:rPr lang="en-US" sz="2000"/>
              <a:t>Health Research Inc.</a:t>
            </a:r>
          </a:p>
          <a:p>
            <a:pPr marL="0" indent="0" algn="ctr">
              <a:buNone/>
            </a:pPr>
            <a:r>
              <a:rPr lang="en-US" sz="2000"/>
              <a:t>Human Resource Management Group (NYSDOH)</a:t>
            </a:r>
          </a:p>
          <a:p>
            <a:pPr marL="0" indent="0" algn="ctr">
              <a:buNone/>
            </a:pPr>
            <a:r>
              <a:rPr lang="en-US" sz="2000"/>
              <a:t>Public Health Infrastructure Grant</a:t>
            </a:r>
          </a:p>
        </p:txBody>
      </p:sp>
      <p:pic>
        <p:nvPicPr>
          <p:cNvPr id="5" name="Content Placeholder 4">
            <a:extLst>
              <a:ext uri="{FF2B5EF4-FFF2-40B4-BE49-F238E27FC236}">
                <a16:creationId xmlns:a16="http://schemas.microsoft.com/office/drawing/2014/main" id="{62CBC258-FAE0-7F6E-74A3-B381FB0BF565}"/>
              </a:ext>
            </a:extLst>
          </p:cNvPr>
          <p:cNvPicPr>
            <a:picLocks noChangeAspect="1"/>
          </p:cNvPicPr>
          <p:nvPr/>
        </p:nvPicPr>
        <p:blipFill rotWithShape="1">
          <a:blip r:embed="rId2"/>
          <a:srcRect l="119" r="-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46246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33CC-5958-2296-62FD-249ADC6AE04F}"/>
              </a:ext>
            </a:extLst>
          </p:cNvPr>
          <p:cNvSpPr>
            <a:spLocks noGrp="1"/>
          </p:cNvSpPr>
          <p:nvPr>
            <p:ph type="title"/>
          </p:nvPr>
        </p:nvSpPr>
        <p:spPr/>
        <p:txBody>
          <a:bodyPr>
            <a:normAutofit/>
          </a:bodyPr>
          <a:lstStyle/>
          <a:p>
            <a:r>
              <a:rPr lang="en-US"/>
              <a:t>Strengthening </a:t>
            </a:r>
            <a:r>
              <a:rPr lang="en-US">
                <a:latin typeface="Ink Free" panose="03080402000500000000" pitchFamily="66" charset="0"/>
              </a:rPr>
              <a:t>Public Health Infrastructure</a:t>
            </a:r>
          </a:p>
        </p:txBody>
      </p:sp>
      <p:sp>
        <p:nvSpPr>
          <p:cNvPr id="7" name="TextBox 6">
            <a:extLst>
              <a:ext uri="{FF2B5EF4-FFF2-40B4-BE49-F238E27FC236}">
                <a16:creationId xmlns:a16="http://schemas.microsoft.com/office/drawing/2014/main" id="{BDAE45FA-4F11-304E-1688-3794215CCF96}"/>
              </a:ext>
            </a:extLst>
          </p:cNvPr>
          <p:cNvSpPr txBox="1"/>
          <p:nvPr/>
        </p:nvSpPr>
        <p:spPr>
          <a:xfrm>
            <a:off x="5252621" y="6038524"/>
            <a:ext cx="1929414"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Calibri"/>
              </a:rPr>
              <a:t>Community Partners</a:t>
            </a:r>
          </a:p>
        </p:txBody>
      </p:sp>
      <p:pic>
        <p:nvPicPr>
          <p:cNvPr id="13" name="Content Placeholder 12">
            <a:extLst>
              <a:ext uri="{FF2B5EF4-FFF2-40B4-BE49-F238E27FC236}">
                <a16:creationId xmlns:a16="http://schemas.microsoft.com/office/drawing/2014/main" id="{DA85F4BA-9F24-7B28-4F80-FED5CB1C54F1}"/>
              </a:ext>
            </a:extLst>
          </p:cNvPr>
          <p:cNvPicPr>
            <a:picLocks noGrp="1" noChangeAspect="1"/>
          </p:cNvPicPr>
          <p:nvPr>
            <p:ph idx="1"/>
          </p:nvPr>
        </p:nvPicPr>
        <p:blipFill>
          <a:blip r:embed="rId3"/>
          <a:stretch>
            <a:fillRect/>
          </a:stretch>
        </p:blipFill>
        <p:spPr>
          <a:xfrm>
            <a:off x="1962707" y="1825625"/>
            <a:ext cx="8266586" cy="4351339"/>
          </a:xfrm>
        </p:spPr>
      </p:pic>
      <p:sp>
        <p:nvSpPr>
          <p:cNvPr id="3" name="TextBox 2">
            <a:extLst>
              <a:ext uri="{FF2B5EF4-FFF2-40B4-BE49-F238E27FC236}">
                <a16:creationId xmlns:a16="http://schemas.microsoft.com/office/drawing/2014/main" id="{DAD2B6D1-63C9-6C52-4101-530E7F75A00F}"/>
              </a:ext>
            </a:extLst>
          </p:cNvPr>
          <p:cNvSpPr txBox="1"/>
          <p:nvPr/>
        </p:nvSpPr>
        <p:spPr>
          <a:xfrm>
            <a:off x="2731510" y="5014168"/>
            <a:ext cx="2200275"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Calibri"/>
              </a:rPr>
              <a:t>Cornell University</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40C0D4E-4839-97A8-4DCE-9F53A90C61EE}"/>
              </a:ext>
            </a:extLst>
          </p:cNvPr>
          <p:cNvSpPr txBox="1"/>
          <p:nvPr/>
        </p:nvSpPr>
        <p:spPr>
          <a:xfrm>
            <a:off x="7293864" y="3519104"/>
            <a:ext cx="2200275" cy="52322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Calibri"/>
              </a:rPr>
              <a:t>Office of Health Equity and Human Rights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CB4669E-0944-9AD3-100C-794D3DAA502B}"/>
              </a:ext>
            </a:extLst>
          </p:cNvPr>
          <p:cNvSpPr txBox="1"/>
          <p:nvPr/>
        </p:nvSpPr>
        <p:spPr>
          <a:xfrm>
            <a:off x="2239587" y="3731307"/>
            <a:ext cx="2518578"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Calibri"/>
              </a:rPr>
              <a:t>Albany School of Public Health</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4C0F79A-0FB7-3F86-0D14-965D65C0BFDD}"/>
              </a:ext>
            </a:extLst>
          </p:cNvPr>
          <p:cNvSpPr txBox="1"/>
          <p:nvPr/>
        </p:nvSpPr>
        <p:spPr>
          <a:xfrm>
            <a:off x="7496421" y="5380699"/>
            <a:ext cx="22002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Department of Health </a:t>
            </a:r>
          </a:p>
        </p:txBody>
      </p:sp>
    </p:spTree>
    <p:extLst>
      <p:ext uri="{BB962C8B-B14F-4D97-AF65-F5344CB8AC3E}">
        <p14:creationId xmlns:p14="http://schemas.microsoft.com/office/powerpoint/2010/main" val="708250337"/>
      </p:ext>
    </p:extLst>
  </p:cSld>
  <p:clrMapOvr>
    <a:masterClrMapping/>
  </p:clrMapOvr>
  <mc:AlternateContent xmlns:mc="http://schemas.openxmlformats.org/markup-compatibility/2006" xmlns:p14="http://schemas.microsoft.com/office/powerpoint/2010/main">
    <mc:Choice Requires="p14">
      <p:transition spd="slow" p14:dur="2000" advTm="110"/>
    </mc:Choice>
    <mc:Fallback xmlns="">
      <p:transition spd="slow" advTm="11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E5B2A1-3935-95C8-1BAF-4E1C52F77B63}"/>
              </a:ext>
            </a:extLst>
          </p:cNvPr>
          <p:cNvSpPr>
            <a:spLocks noGrp="1"/>
          </p:cNvSpPr>
          <p:nvPr>
            <p:ph type="body" sz="quarter" idx="14"/>
          </p:nvPr>
        </p:nvSpPr>
        <p:spPr/>
        <p:txBody>
          <a:bodyPr lIns="91440" tIns="45720" rIns="91440" bIns="45720" anchor="ctr"/>
          <a:lstStyle/>
          <a:p>
            <a:pPr algn="ctr"/>
            <a:r>
              <a:rPr lang="en-US">
                <a:cs typeface="Arial"/>
              </a:rPr>
              <a:t>Regional Office Updates</a:t>
            </a:r>
            <a:endParaRPr lang="en-US"/>
          </a:p>
        </p:txBody>
      </p:sp>
      <p:sp>
        <p:nvSpPr>
          <p:cNvPr id="3" name="Text Placeholder 2">
            <a:extLst>
              <a:ext uri="{FF2B5EF4-FFF2-40B4-BE49-F238E27FC236}">
                <a16:creationId xmlns:a16="http://schemas.microsoft.com/office/drawing/2014/main" id="{60FAEF30-88B2-C02F-0741-1FE68E600E55}"/>
              </a:ext>
            </a:extLst>
          </p:cNvPr>
          <p:cNvSpPr>
            <a:spLocks noGrp="1"/>
          </p:cNvSpPr>
          <p:nvPr>
            <p:ph type="body" sz="quarter" idx="15"/>
          </p:nvPr>
        </p:nvSpPr>
        <p:spPr/>
        <p:txBody>
          <a:bodyPr lIns="91440" tIns="45720" rIns="91440" bIns="45720" anchor="t"/>
          <a:lstStyle/>
          <a:p>
            <a:r>
              <a:rPr lang="en-US">
                <a:latin typeface="Arial"/>
                <a:cs typeface="Arial"/>
              </a:rPr>
              <a:t>July 2024</a:t>
            </a:r>
          </a:p>
        </p:txBody>
      </p:sp>
    </p:spTree>
    <p:extLst>
      <p:ext uri="{BB962C8B-B14F-4D97-AF65-F5344CB8AC3E}">
        <p14:creationId xmlns:p14="http://schemas.microsoft.com/office/powerpoint/2010/main" val="24218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84A780-7217-F37E-F41E-682C31228F28}"/>
              </a:ext>
            </a:extLst>
          </p:cNvPr>
          <p:cNvSpPr/>
          <p:nvPr/>
        </p:nvSpPr>
        <p:spPr>
          <a:xfrm>
            <a:off x="371192" y="815441"/>
            <a:ext cx="11449616" cy="5260547"/>
          </a:xfrm>
          <a:prstGeom prst="rect">
            <a:avLst/>
          </a:prstGeom>
          <a:solidFill>
            <a:srgbClr val="FFFFFF"/>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56E71872-481D-14AB-625C-8BE9CB57410C}"/>
              </a:ext>
            </a:extLst>
          </p:cNvPr>
          <p:cNvGraphicFramePr>
            <a:graphicFrameLocks noGrp="1"/>
          </p:cNvGraphicFramePr>
          <p:nvPr>
            <p:ph idx="4294967295"/>
            <p:extLst>
              <p:ext uri="{D42A27DB-BD31-4B8C-83A1-F6EECF244321}">
                <p14:modId xmlns:p14="http://schemas.microsoft.com/office/powerpoint/2010/main" val="726255591"/>
              </p:ext>
            </p:extLst>
          </p:nvPr>
        </p:nvGraphicFramePr>
        <p:xfrm>
          <a:off x="2042342" y="878009"/>
          <a:ext cx="8131468" cy="5118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A picture containing text&#10;&#10;Description automatically generated">
            <a:extLst>
              <a:ext uri="{FF2B5EF4-FFF2-40B4-BE49-F238E27FC236}">
                <a16:creationId xmlns:a16="http://schemas.microsoft.com/office/drawing/2014/main" id="{B4612042-9A03-1E58-4872-22BFBB6E64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53037" y="6195632"/>
            <a:ext cx="1999669" cy="518433"/>
          </a:xfrm>
          <a:prstGeom prst="rect">
            <a:avLst/>
          </a:prstGeom>
        </p:spPr>
      </p:pic>
      <p:sp>
        <p:nvSpPr>
          <p:cNvPr id="5" name="Title 4">
            <a:extLst>
              <a:ext uri="{FF2B5EF4-FFF2-40B4-BE49-F238E27FC236}">
                <a16:creationId xmlns:a16="http://schemas.microsoft.com/office/drawing/2014/main" id="{A61369B8-F1CC-A277-2BB4-35994DDFAB54}"/>
              </a:ext>
            </a:extLst>
          </p:cNvPr>
          <p:cNvSpPr>
            <a:spLocks noGrp="1"/>
          </p:cNvSpPr>
          <p:nvPr>
            <p:ph type="title" idx="4294967295"/>
          </p:nvPr>
        </p:nvSpPr>
        <p:spPr>
          <a:xfrm>
            <a:off x="514944" y="878010"/>
            <a:ext cx="10658578" cy="3505200"/>
          </a:xfrm>
        </p:spPr>
        <p:txBody>
          <a:bodyPr vert="horz" lIns="91440" tIns="45720" rIns="91440" bIns="45720" rtlCol="0" anchor="t">
            <a:normAutofit/>
          </a:bodyPr>
          <a:lstStyle/>
          <a:p>
            <a:r>
              <a:rPr lang="en-US" sz="4000" b="1" kern="1200">
                <a:solidFill>
                  <a:srgbClr val="002D73"/>
                </a:solidFill>
                <a:latin typeface="+mj-lt"/>
                <a:ea typeface="+mj-ea"/>
                <a:cs typeface="+mj-cs"/>
              </a:rPr>
              <a:t>Anticipated Goals and Outcomes </a:t>
            </a:r>
          </a:p>
        </p:txBody>
      </p:sp>
    </p:spTree>
    <p:extLst>
      <p:ext uri="{BB962C8B-B14F-4D97-AF65-F5344CB8AC3E}">
        <p14:creationId xmlns:p14="http://schemas.microsoft.com/office/powerpoint/2010/main" val="2978914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6AA305-59B4-96D5-3833-0B88A5946F8E}"/>
              </a:ext>
            </a:extLst>
          </p:cNvPr>
          <p:cNvSpPr>
            <a:spLocks noGrp="1"/>
          </p:cNvSpPr>
          <p:nvPr>
            <p:ph type="title"/>
          </p:nvPr>
        </p:nvSpPr>
        <p:spPr>
          <a:xfrm>
            <a:off x="223772" y="635350"/>
            <a:ext cx="10514012" cy="1240535"/>
          </a:xfrm>
        </p:spPr>
        <p:txBody>
          <a:bodyPr>
            <a:normAutofit/>
          </a:bodyPr>
          <a:lstStyle/>
          <a:p>
            <a:r>
              <a:rPr lang="en-US" sz="4000"/>
              <a:t>Regional Office Locations</a:t>
            </a:r>
            <a:endParaRPr lang="en-US" sz="4000">
              <a:cs typeface="Arial"/>
            </a:endParaRPr>
          </a:p>
        </p:txBody>
      </p:sp>
      <p:pic>
        <p:nvPicPr>
          <p:cNvPr id="7" name="Picture 6" descr="A map of the state of new york&#10;&#10;Description automatically generated">
            <a:extLst>
              <a:ext uri="{FF2B5EF4-FFF2-40B4-BE49-F238E27FC236}">
                <a16:creationId xmlns:a16="http://schemas.microsoft.com/office/drawing/2014/main" id="{C1C48230-49B7-AF9C-E9D9-12C31BAA6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535" y="1795498"/>
            <a:ext cx="7972069" cy="4847331"/>
          </a:xfrm>
          <a:prstGeom prst="rect">
            <a:avLst/>
          </a:prstGeom>
        </p:spPr>
      </p:pic>
      <p:pic>
        <p:nvPicPr>
          <p:cNvPr id="4" name="Graphic 3" descr="Pin with solid fill">
            <a:extLst>
              <a:ext uri="{FF2B5EF4-FFF2-40B4-BE49-F238E27FC236}">
                <a16:creationId xmlns:a16="http://schemas.microsoft.com/office/drawing/2014/main" id="{BDF2D048-D329-3BCE-D1AA-8F4450179E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636345">
            <a:off x="7246538" y="3518494"/>
            <a:ext cx="914400" cy="914400"/>
          </a:xfrm>
          <a:prstGeom prst="rect">
            <a:avLst/>
          </a:prstGeom>
        </p:spPr>
      </p:pic>
      <p:pic>
        <p:nvPicPr>
          <p:cNvPr id="5" name="Graphic 4" descr="Pin with solid fill">
            <a:extLst>
              <a:ext uri="{FF2B5EF4-FFF2-40B4-BE49-F238E27FC236}">
                <a16:creationId xmlns:a16="http://schemas.microsoft.com/office/drawing/2014/main" id="{AED2ABC6-6FFF-814F-5E94-9D826A1C80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38865">
            <a:off x="4886851" y="2971798"/>
            <a:ext cx="914400" cy="914400"/>
          </a:xfrm>
          <a:prstGeom prst="rect">
            <a:avLst/>
          </a:prstGeom>
        </p:spPr>
      </p:pic>
      <p:pic>
        <p:nvPicPr>
          <p:cNvPr id="6" name="Graphic 5" descr="Pin with solid fill">
            <a:extLst>
              <a:ext uri="{FF2B5EF4-FFF2-40B4-BE49-F238E27FC236}">
                <a16:creationId xmlns:a16="http://schemas.microsoft.com/office/drawing/2014/main" id="{9C4F6900-8748-3F70-F214-4DF5DBC02A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38865">
            <a:off x="3036387" y="3435603"/>
            <a:ext cx="914400" cy="914400"/>
          </a:xfrm>
          <a:prstGeom prst="rect">
            <a:avLst/>
          </a:prstGeom>
        </p:spPr>
      </p:pic>
      <p:pic>
        <p:nvPicPr>
          <p:cNvPr id="8" name="Graphic 7" descr="Pin with solid fill">
            <a:extLst>
              <a:ext uri="{FF2B5EF4-FFF2-40B4-BE49-F238E27FC236}">
                <a16:creationId xmlns:a16="http://schemas.microsoft.com/office/drawing/2014/main" id="{5D55EE7A-394F-3B59-0DA5-EA5D461442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587143">
            <a:off x="7292059" y="5329571"/>
            <a:ext cx="914400" cy="914400"/>
          </a:xfrm>
          <a:prstGeom prst="rect">
            <a:avLst/>
          </a:prstGeom>
        </p:spPr>
      </p:pic>
      <p:sp>
        <p:nvSpPr>
          <p:cNvPr id="9" name="Rectangle 8">
            <a:extLst>
              <a:ext uri="{FF2B5EF4-FFF2-40B4-BE49-F238E27FC236}">
                <a16:creationId xmlns:a16="http://schemas.microsoft.com/office/drawing/2014/main" id="{D7551C83-1C8B-B514-C337-B6E6E6D53B56}"/>
              </a:ext>
            </a:extLst>
          </p:cNvPr>
          <p:cNvSpPr/>
          <p:nvPr/>
        </p:nvSpPr>
        <p:spPr>
          <a:xfrm>
            <a:off x="1588806" y="4982116"/>
            <a:ext cx="1722565" cy="1365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b="1">
                <a:solidFill>
                  <a:schemeClr val="tx1">
                    <a:lumMod val="65000"/>
                    <a:lumOff val="35000"/>
                  </a:schemeClr>
                </a:solidFill>
              </a:rPr>
              <a:t>Metropolitan Area Regional Office </a:t>
            </a:r>
          </a:p>
        </p:txBody>
      </p:sp>
      <p:sp>
        <p:nvSpPr>
          <p:cNvPr id="2" name="TextBox 1">
            <a:extLst>
              <a:ext uri="{FF2B5EF4-FFF2-40B4-BE49-F238E27FC236}">
                <a16:creationId xmlns:a16="http://schemas.microsoft.com/office/drawing/2014/main" id="{66A2D8E0-1AE7-3FD4-E35C-2D601F7F86FF}"/>
              </a:ext>
            </a:extLst>
          </p:cNvPr>
          <p:cNvSpPr txBox="1"/>
          <p:nvPr/>
        </p:nvSpPr>
        <p:spPr>
          <a:xfrm>
            <a:off x="8704791" y="2402415"/>
            <a:ext cx="348720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Arial"/>
              </a:rPr>
              <a:t>Western NY Regional Office </a:t>
            </a:r>
          </a:p>
          <a:p>
            <a:endParaRPr lang="en-US" b="1">
              <a:cs typeface="Arial"/>
            </a:endParaRPr>
          </a:p>
          <a:p>
            <a:r>
              <a:rPr lang="en-US" b="1">
                <a:cs typeface="Arial"/>
              </a:rPr>
              <a:t>Central NY Regional Office </a:t>
            </a:r>
          </a:p>
          <a:p>
            <a:endParaRPr lang="en-US" b="1">
              <a:cs typeface="Arial"/>
            </a:endParaRPr>
          </a:p>
          <a:p>
            <a:r>
              <a:rPr lang="en-US" b="1">
                <a:cs typeface="Arial"/>
              </a:rPr>
              <a:t>Capital District Regional Office </a:t>
            </a:r>
          </a:p>
          <a:p>
            <a:endParaRPr lang="en-US" b="1">
              <a:cs typeface="Arial"/>
            </a:endParaRPr>
          </a:p>
          <a:p>
            <a:r>
              <a:rPr lang="en-US" b="1">
                <a:cs typeface="Arial"/>
              </a:rPr>
              <a:t>Metropolitan Area Regional Office </a:t>
            </a:r>
          </a:p>
        </p:txBody>
      </p:sp>
    </p:spTree>
    <p:extLst>
      <p:ext uri="{BB962C8B-B14F-4D97-AF65-F5344CB8AC3E}">
        <p14:creationId xmlns:p14="http://schemas.microsoft.com/office/powerpoint/2010/main" val="271584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6E86BB-3215-CFB7-BAA0-BC4FFCFE5361}"/>
              </a:ext>
            </a:extLst>
          </p:cNvPr>
          <p:cNvSpPr>
            <a:spLocks noGrp="1"/>
          </p:cNvSpPr>
          <p:nvPr>
            <p:ph type="title"/>
          </p:nvPr>
        </p:nvSpPr>
        <p:spPr>
          <a:xfrm>
            <a:off x="838994" y="830662"/>
            <a:ext cx="10514012" cy="206866"/>
          </a:xfrm>
        </p:spPr>
        <p:txBody>
          <a:bodyPr>
            <a:normAutofit fontScale="90000"/>
          </a:bodyPr>
          <a:lstStyle/>
          <a:p>
            <a:r>
              <a:rPr lang="en-US">
                <a:cs typeface="Arial"/>
              </a:rPr>
              <a:t>Regional Office PHI Grant Staff</a:t>
            </a:r>
            <a:endParaRPr lang="en-US"/>
          </a:p>
        </p:txBody>
      </p:sp>
      <p:graphicFrame>
        <p:nvGraphicFramePr>
          <p:cNvPr id="2" name="Table 13">
            <a:extLst>
              <a:ext uri="{FF2B5EF4-FFF2-40B4-BE49-F238E27FC236}">
                <a16:creationId xmlns:a16="http://schemas.microsoft.com/office/drawing/2014/main" id="{F2BFF192-45A0-7C52-EB75-49364D0268B7}"/>
              </a:ext>
            </a:extLst>
          </p:cNvPr>
          <p:cNvGraphicFramePr>
            <a:graphicFrameLocks noGrp="1"/>
          </p:cNvGraphicFramePr>
          <p:nvPr>
            <p:extLst>
              <p:ext uri="{D42A27DB-BD31-4B8C-83A1-F6EECF244321}">
                <p14:modId xmlns:p14="http://schemas.microsoft.com/office/powerpoint/2010/main" val="4126287963"/>
              </p:ext>
            </p:extLst>
          </p:nvPr>
        </p:nvGraphicFramePr>
        <p:xfrm>
          <a:off x="994286" y="1501867"/>
          <a:ext cx="2459181" cy="4356039"/>
        </p:xfrm>
        <a:graphic>
          <a:graphicData uri="http://schemas.openxmlformats.org/drawingml/2006/table">
            <a:tbl>
              <a:tblPr>
                <a:tableStyleId>{69CF1AB2-1976-4502-BF36-3FF5EA218861}</a:tableStyleId>
              </a:tblPr>
              <a:tblGrid>
                <a:gridCol w="2459181">
                  <a:extLst>
                    <a:ext uri="{9D8B030D-6E8A-4147-A177-3AD203B41FA5}">
                      <a16:colId xmlns:a16="http://schemas.microsoft.com/office/drawing/2014/main" val="20000"/>
                    </a:ext>
                  </a:extLst>
                </a:gridCol>
              </a:tblGrid>
              <a:tr h="291076">
                <a:tc>
                  <a:txBody>
                    <a:bodyPr/>
                    <a:lstStyle/>
                    <a:p>
                      <a:pPr marL="0" lvl="0" indent="0" algn="ctr">
                        <a:lnSpc>
                          <a:spcPct val="194861"/>
                        </a:lnSpc>
                        <a:spcBef>
                          <a:spcPct val="0"/>
                        </a:spcBef>
                      </a:pPr>
                      <a:r>
                        <a:rPr lang="en-US" sz="1000" b="1">
                          <a:solidFill>
                            <a:srgbClr val="FFFFFF"/>
                          </a:solidFill>
                          <a:latin typeface="Source Sans Pro"/>
                          <a:ea typeface="Source Sans Pro"/>
                        </a:rPr>
                        <a:t>Capital District </a:t>
                      </a:r>
                      <a:endParaRPr lang="en-US" sz="1000" b="1">
                        <a:latin typeface="Source Sans Pro"/>
                        <a:ea typeface="Source Sans Pro"/>
                      </a:endParaRPr>
                    </a:p>
                  </a:txBody>
                  <a:tcPr marL="59420" marR="59420" marT="59420" marB="59420" anchor="ctr">
                    <a:solidFill>
                      <a:srgbClr val="543278"/>
                    </a:solidFill>
                  </a:tcPr>
                </a:tc>
                <a:extLst>
                  <a:ext uri="{0D108BD9-81ED-4DB2-BD59-A6C34878D82A}">
                    <a16:rowId xmlns:a16="http://schemas.microsoft.com/office/drawing/2014/main" val="10000"/>
                  </a:ext>
                </a:extLst>
              </a:tr>
              <a:tr h="221499">
                <a:tc>
                  <a:txBody>
                    <a:bodyPr/>
                    <a:lstStyle/>
                    <a:p>
                      <a:pPr algn="ctr">
                        <a:lnSpc>
                          <a:spcPct val="181944"/>
                        </a:lnSpc>
                      </a:pPr>
                      <a:r>
                        <a:rPr lang="en-US" sz="1000" b="0">
                          <a:solidFill>
                            <a:srgbClr val="002D73"/>
                          </a:solidFill>
                          <a:latin typeface="Arial"/>
                          <a:ea typeface="Source Sans Pro"/>
                        </a:rPr>
                        <a:t>Program Manager </a:t>
                      </a:r>
                    </a:p>
                  </a:txBody>
                  <a:tcPr marL="59420" marR="59420" marT="59420" marB="59420" anchor="ctr">
                    <a:solidFill>
                      <a:schemeClr val="bg1"/>
                    </a:solidFill>
                  </a:tcPr>
                </a:tc>
                <a:extLst>
                  <a:ext uri="{0D108BD9-81ED-4DB2-BD59-A6C34878D82A}">
                    <a16:rowId xmlns:a16="http://schemas.microsoft.com/office/drawing/2014/main" val="10001"/>
                  </a:ext>
                </a:extLst>
              </a:tr>
              <a:tr h="221499">
                <a:tc>
                  <a:txBody>
                    <a:bodyPr/>
                    <a:lstStyle/>
                    <a:p>
                      <a:pPr algn="ctr">
                        <a:lnSpc>
                          <a:spcPct val="181944"/>
                        </a:lnSpc>
                      </a:pPr>
                      <a:r>
                        <a:rPr lang="en-US" sz="1000" b="0">
                          <a:solidFill>
                            <a:srgbClr val="002D73"/>
                          </a:solidFill>
                          <a:latin typeface="Arial"/>
                          <a:ea typeface="Source Sans Pro"/>
                        </a:rPr>
                        <a:t>Data Analyst II </a:t>
                      </a:r>
                    </a:p>
                  </a:txBody>
                  <a:tcPr marL="59420" marR="59420" marT="59420" marB="59420" anchor="ctr">
                    <a:solidFill>
                      <a:schemeClr val="bg1"/>
                    </a:solidFill>
                  </a:tcPr>
                </a:tc>
                <a:extLst>
                  <a:ext uri="{0D108BD9-81ED-4DB2-BD59-A6C34878D82A}">
                    <a16:rowId xmlns:a16="http://schemas.microsoft.com/office/drawing/2014/main" val="10002"/>
                  </a:ext>
                </a:extLst>
              </a:tr>
              <a:tr h="221499">
                <a:tc>
                  <a:txBody>
                    <a:bodyPr/>
                    <a:lstStyle/>
                    <a:p>
                      <a:pPr algn="ctr">
                        <a:lnSpc>
                          <a:spcPct val="181944"/>
                        </a:lnSpc>
                      </a:pPr>
                      <a:r>
                        <a:rPr lang="en-US" sz="1000" b="0">
                          <a:solidFill>
                            <a:srgbClr val="002D73"/>
                          </a:solidFill>
                          <a:latin typeface="Arial"/>
                          <a:ea typeface="Source Sans Pro"/>
                        </a:rPr>
                        <a:t>Computer Systems Manager </a:t>
                      </a:r>
                    </a:p>
                  </a:txBody>
                  <a:tcPr marL="59420" marR="59420" marT="59420" marB="59420" anchor="ctr">
                    <a:solidFill>
                      <a:schemeClr val="bg1"/>
                    </a:solidFill>
                  </a:tcPr>
                </a:tc>
                <a:extLst>
                  <a:ext uri="{0D108BD9-81ED-4DB2-BD59-A6C34878D82A}">
                    <a16:rowId xmlns:a16="http://schemas.microsoft.com/office/drawing/2014/main" val="10003"/>
                  </a:ext>
                </a:extLst>
              </a:tr>
              <a:tr h="331565">
                <a:tc>
                  <a:txBody>
                    <a:bodyPr/>
                    <a:lstStyle/>
                    <a:p>
                      <a:pPr algn="ctr">
                        <a:lnSpc>
                          <a:spcPct val="181944"/>
                        </a:lnSpc>
                      </a:pPr>
                      <a:r>
                        <a:rPr lang="en-US" sz="1000" b="0">
                          <a:solidFill>
                            <a:srgbClr val="002D73"/>
                          </a:solidFill>
                          <a:latin typeface="Arial"/>
                          <a:ea typeface="Source Sans Pro"/>
                        </a:rPr>
                        <a:t>Health Program Administrator II </a:t>
                      </a:r>
                    </a:p>
                  </a:txBody>
                  <a:tcPr marL="59420" marR="59420" marT="59420" marB="59420" anchor="ctr">
                    <a:solidFill>
                      <a:schemeClr val="bg1"/>
                    </a:solidFill>
                  </a:tcPr>
                </a:tc>
                <a:extLst>
                  <a:ext uri="{0D108BD9-81ED-4DB2-BD59-A6C34878D82A}">
                    <a16:rowId xmlns:a16="http://schemas.microsoft.com/office/drawing/2014/main" val="10004"/>
                  </a:ext>
                </a:extLst>
              </a:tr>
              <a:tr h="0">
                <a:tc>
                  <a:txBody>
                    <a:bodyPr/>
                    <a:lstStyle/>
                    <a:p>
                      <a:pPr marL="0" marR="0" lvl="0" indent="0" algn="ctr" rtl="0" eaLnBrk="1" fontAlgn="auto" latinLnBrk="0" hangingPunct="1">
                        <a:lnSpc>
                          <a:spcPct val="181944"/>
                        </a:lnSpc>
                        <a:spcBef>
                          <a:spcPts val="0"/>
                        </a:spcBef>
                        <a:spcAft>
                          <a:spcPts val="0"/>
                        </a:spcAft>
                        <a:buClrTx/>
                        <a:buSzTx/>
                        <a:buFontTx/>
                        <a:buNone/>
                      </a:pPr>
                      <a:r>
                        <a:rPr lang="en-US" sz="1000" b="0">
                          <a:solidFill>
                            <a:srgbClr val="002D73"/>
                          </a:solidFill>
                          <a:latin typeface="Arial"/>
                          <a:ea typeface="Source Sans Pro"/>
                          <a:cs typeface="Calibri"/>
                        </a:rPr>
                        <a:t>Public Health Nurse </a:t>
                      </a:r>
                    </a:p>
                  </a:txBody>
                  <a:tcPr marL="59420" marR="59420" marT="59420" marB="59420" anchor="ctr">
                    <a:solidFill>
                      <a:schemeClr val="bg1"/>
                    </a:solidFill>
                  </a:tcPr>
                </a:tc>
                <a:extLst>
                  <a:ext uri="{0D108BD9-81ED-4DB2-BD59-A6C34878D82A}">
                    <a16:rowId xmlns:a16="http://schemas.microsoft.com/office/drawing/2014/main" val="10005"/>
                  </a:ext>
                </a:extLst>
              </a:tr>
              <a:tr h="0">
                <a:tc>
                  <a:txBody>
                    <a:bodyPr/>
                    <a:lstStyle/>
                    <a:p>
                      <a:pPr marL="0" marR="0" lvl="0" indent="0" algn="ctr" rtl="0" eaLnBrk="1" fontAlgn="auto" latinLnBrk="0" hangingPunct="1">
                        <a:lnSpc>
                          <a:spcPct val="181944"/>
                        </a:lnSpc>
                        <a:spcBef>
                          <a:spcPts val="0"/>
                        </a:spcBef>
                        <a:spcAft>
                          <a:spcPts val="0"/>
                        </a:spcAft>
                        <a:buClrTx/>
                        <a:buSzTx/>
                        <a:buFontTx/>
                        <a:buNone/>
                      </a:pPr>
                      <a:r>
                        <a:rPr lang="en-US" sz="1000" b="0">
                          <a:solidFill>
                            <a:srgbClr val="002D73"/>
                          </a:solidFill>
                          <a:latin typeface="Arial"/>
                          <a:ea typeface="Source Sans Pro"/>
                          <a:cs typeface="Calibri"/>
                        </a:rPr>
                        <a:t>Public Health Nurse </a:t>
                      </a:r>
                    </a:p>
                  </a:txBody>
                  <a:tcPr marL="59420" marR="59420" marT="59420" marB="59420" anchor="ctr">
                    <a:solidFill>
                      <a:schemeClr val="bg1"/>
                    </a:solidFill>
                  </a:tcPr>
                </a:tc>
                <a:extLst>
                  <a:ext uri="{0D108BD9-81ED-4DB2-BD59-A6C34878D82A}">
                    <a16:rowId xmlns:a16="http://schemas.microsoft.com/office/drawing/2014/main" val="10006"/>
                  </a:ext>
                </a:extLst>
              </a:tr>
              <a:tr h="221499">
                <a:tc>
                  <a:txBody>
                    <a:bodyPr/>
                    <a:lstStyle/>
                    <a:p>
                      <a:pPr marL="0" marR="0" lvl="0" indent="0" algn="ctr" rtl="0" eaLnBrk="1" fontAlgn="auto" latinLnBrk="0" hangingPunct="1">
                        <a:lnSpc>
                          <a:spcPct val="100000"/>
                        </a:lnSpc>
                        <a:spcBef>
                          <a:spcPts val="0"/>
                        </a:spcBef>
                        <a:spcAft>
                          <a:spcPts val="0"/>
                        </a:spcAft>
                        <a:buClrTx/>
                        <a:buSzTx/>
                        <a:buFontTx/>
                        <a:buNone/>
                      </a:pPr>
                      <a:r>
                        <a:rPr lang="en-US" sz="1000" b="0">
                          <a:solidFill>
                            <a:srgbClr val="002D73"/>
                          </a:solidFill>
                          <a:latin typeface="Arial"/>
                          <a:ea typeface="Source Sans Pro"/>
                          <a:cs typeface="Calibri"/>
                        </a:rPr>
                        <a:t>Public Health Representative II Emergency Preparedness </a:t>
                      </a:r>
                    </a:p>
                  </a:txBody>
                  <a:tcPr marL="59420" marR="59420" marT="59420" marB="59420" anchor="ctr">
                    <a:solidFill>
                      <a:schemeClr val="bg1"/>
                    </a:solidFill>
                  </a:tcPr>
                </a:tc>
                <a:extLst>
                  <a:ext uri="{0D108BD9-81ED-4DB2-BD59-A6C34878D82A}">
                    <a16:rowId xmlns:a16="http://schemas.microsoft.com/office/drawing/2014/main" val="10007"/>
                  </a:ext>
                </a:extLst>
              </a:tr>
              <a:tr h="331565">
                <a:tc>
                  <a:txBody>
                    <a:bodyPr/>
                    <a:lstStyle/>
                    <a:p>
                      <a:pPr marL="0" marR="0" lvl="0" indent="0" algn="ctr" rtl="0" eaLnBrk="1" fontAlgn="auto" latinLnBrk="0" hangingPunct="1">
                        <a:lnSpc>
                          <a:spcPct val="181944"/>
                        </a:lnSpc>
                        <a:spcBef>
                          <a:spcPts val="0"/>
                        </a:spcBef>
                        <a:spcAft>
                          <a:spcPts val="0"/>
                        </a:spcAft>
                        <a:buClrTx/>
                        <a:buSzTx/>
                        <a:buFontTx/>
                        <a:buNone/>
                      </a:pPr>
                      <a:r>
                        <a:rPr lang="en-US" sz="1000" b="0">
                          <a:solidFill>
                            <a:srgbClr val="002D73"/>
                          </a:solidFill>
                          <a:latin typeface="Arial"/>
                          <a:ea typeface="Source Sans Pro"/>
                          <a:cs typeface="Calibri"/>
                        </a:rPr>
                        <a:t>Public Health Representative IV  (CEH) </a:t>
                      </a:r>
                    </a:p>
                  </a:txBody>
                  <a:tcPr marL="59420" marR="59420" marT="59420" marB="59420" anchor="ctr">
                    <a:solidFill>
                      <a:schemeClr val="bg1"/>
                    </a:solidFill>
                  </a:tcPr>
                </a:tc>
                <a:extLst>
                  <a:ext uri="{0D108BD9-81ED-4DB2-BD59-A6C34878D82A}">
                    <a16:rowId xmlns:a16="http://schemas.microsoft.com/office/drawing/2014/main" val="10008"/>
                  </a:ext>
                </a:extLst>
              </a:tr>
              <a:tr h="331565">
                <a:tc>
                  <a:txBody>
                    <a:bodyPr/>
                    <a:lstStyle/>
                    <a:p>
                      <a:pPr marL="0" marR="0" lvl="0" indent="0" algn="ctr" rtl="0" eaLnBrk="1" fontAlgn="auto" latinLnBrk="0" hangingPunct="1">
                        <a:lnSpc>
                          <a:spcPct val="181944"/>
                        </a:lnSpc>
                        <a:spcBef>
                          <a:spcPts val="0"/>
                        </a:spcBef>
                        <a:spcAft>
                          <a:spcPts val="0"/>
                        </a:spcAft>
                        <a:buClrTx/>
                        <a:buSzTx/>
                        <a:buFontTx/>
                        <a:buNone/>
                      </a:pPr>
                      <a:r>
                        <a:rPr lang="en-US" sz="1000" b="0">
                          <a:solidFill>
                            <a:srgbClr val="002D73"/>
                          </a:solidFill>
                          <a:latin typeface="Arial"/>
                          <a:ea typeface="Source Sans Pro"/>
                          <a:cs typeface="Calibri"/>
                        </a:rPr>
                        <a:t>Administrative Assistant </a:t>
                      </a:r>
                    </a:p>
                  </a:txBody>
                  <a:tcPr marL="59420" marR="59420" marT="59420" marB="59420" anchor="ctr">
                    <a:solidFill>
                      <a:schemeClr val="bg1"/>
                    </a:solidFill>
                  </a:tcPr>
                </a:tc>
                <a:extLst>
                  <a:ext uri="{0D108BD9-81ED-4DB2-BD59-A6C34878D82A}">
                    <a16:rowId xmlns:a16="http://schemas.microsoft.com/office/drawing/2014/main" val="10009"/>
                  </a:ext>
                </a:extLst>
              </a:tr>
              <a:tr h="331565">
                <a:tc>
                  <a:txBody>
                    <a:bodyPr/>
                    <a:lstStyle/>
                    <a:p>
                      <a:pPr marL="0" marR="0" lvl="0" indent="0" algn="ctr" defTabSz="914377" rtl="0" eaLnBrk="1" fontAlgn="auto" latinLnBrk="0" hangingPunct="1">
                        <a:lnSpc>
                          <a:spcPct val="181944"/>
                        </a:lnSpc>
                        <a:spcBef>
                          <a:spcPts val="0"/>
                        </a:spcBef>
                        <a:spcAft>
                          <a:spcPts val="0"/>
                        </a:spcAft>
                        <a:buClrTx/>
                        <a:buSzTx/>
                        <a:buFontTx/>
                        <a:buNone/>
                        <a:tabLst/>
                        <a:defRPr/>
                      </a:pPr>
                      <a:r>
                        <a:rPr lang="en-US" sz="1000" b="0">
                          <a:solidFill>
                            <a:srgbClr val="002D73"/>
                          </a:solidFill>
                          <a:latin typeface="Arial"/>
                          <a:ea typeface="Source Sans Pro"/>
                          <a:cs typeface="Calibri"/>
                        </a:rPr>
                        <a:t>Community Outreach Specialist (OPH)</a:t>
                      </a:r>
                      <a:endParaRPr lang="en-US" sz="1000" b="0">
                        <a:solidFill>
                          <a:srgbClr val="002D73"/>
                        </a:solidFill>
                        <a:latin typeface="Arial"/>
                        <a:ea typeface="Source Sans Pro"/>
                      </a:endParaRPr>
                    </a:p>
                  </a:txBody>
                  <a:tcPr marL="59420" marR="59420" marT="59420" marB="59420" anchor="ctr">
                    <a:solidFill>
                      <a:schemeClr val="bg1"/>
                    </a:solidFill>
                  </a:tcPr>
                </a:tc>
                <a:extLst>
                  <a:ext uri="{0D108BD9-81ED-4DB2-BD59-A6C34878D82A}">
                    <a16:rowId xmlns:a16="http://schemas.microsoft.com/office/drawing/2014/main" val="10010"/>
                  </a:ext>
                </a:extLst>
              </a:tr>
              <a:tr h="331565">
                <a:tc>
                  <a:txBody>
                    <a:bodyPr/>
                    <a:lstStyle/>
                    <a:p>
                      <a:pPr marL="0" marR="0" lvl="0" indent="0" algn="ctr" defTabSz="914377" rtl="0" eaLnBrk="1" fontAlgn="auto" latinLnBrk="0" hangingPunct="1">
                        <a:lnSpc>
                          <a:spcPct val="181944"/>
                        </a:lnSpc>
                        <a:spcBef>
                          <a:spcPts val="0"/>
                        </a:spcBef>
                        <a:spcAft>
                          <a:spcPts val="0"/>
                        </a:spcAft>
                        <a:buClrTx/>
                        <a:buSzTx/>
                        <a:buFontTx/>
                        <a:buNone/>
                        <a:tabLst/>
                        <a:defRPr/>
                      </a:pPr>
                      <a:r>
                        <a:rPr lang="en-US" sz="1000" b="0">
                          <a:solidFill>
                            <a:srgbClr val="002D73"/>
                          </a:solidFill>
                          <a:latin typeface="Arial"/>
                          <a:ea typeface="Source Sans Pro"/>
                          <a:cs typeface="Calibri"/>
                        </a:rPr>
                        <a:t>T&amp;C Specialist (OPH)</a:t>
                      </a:r>
                    </a:p>
                  </a:txBody>
                  <a:tcPr marL="59420" marR="59420" marT="59420" marB="59420" anchor="ctr">
                    <a:solidFill>
                      <a:schemeClr val="bg1"/>
                    </a:solidFill>
                  </a:tcPr>
                </a:tc>
                <a:extLst>
                  <a:ext uri="{0D108BD9-81ED-4DB2-BD59-A6C34878D82A}">
                    <a16:rowId xmlns:a16="http://schemas.microsoft.com/office/drawing/2014/main" val="10011"/>
                  </a:ext>
                </a:extLst>
              </a:tr>
            </a:tbl>
          </a:graphicData>
        </a:graphic>
      </p:graphicFrame>
      <p:graphicFrame>
        <p:nvGraphicFramePr>
          <p:cNvPr id="4" name="Table 13">
            <a:extLst>
              <a:ext uri="{FF2B5EF4-FFF2-40B4-BE49-F238E27FC236}">
                <a16:creationId xmlns:a16="http://schemas.microsoft.com/office/drawing/2014/main" id="{2340E103-0B20-F125-828D-639CDAEB87B0}"/>
              </a:ext>
            </a:extLst>
          </p:cNvPr>
          <p:cNvGraphicFramePr>
            <a:graphicFrameLocks noGrp="1"/>
          </p:cNvGraphicFramePr>
          <p:nvPr>
            <p:extLst>
              <p:ext uri="{D42A27DB-BD31-4B8C-83A1-F6EECF244321}">
                <p14:modId xmlns:p14="http://schemas.microsoft.com/office/powerpoint/2010/main" val="799592624"/>
              </p:ext>
            </p:extLst>
          </p:nvPr>
        </p:nvGraphicFramePr>
        <p:xfrm>
          <a:off x="9061707" y="1527986"/>
          <a:ext cx="2523652" cy="3246306"/>
        </p:xfrm>
        <a:graphic>
          <a:graphicData uri="http://schemas.openxmlformats.org/drawingml/2006/table">
            <a:tbl>
              <a:tblPr>
                <a:tableStyleId>{69CF1AB2-1976-4502-BF36-3FF5EA218861}</a:tableStyleId>
              </a:tblPr>
              <a:tblGrid>
                <a:gridCol w="2523652">
                  <a:extLst>
                    <a:ext uri="{9D8B030D-6E8A-4147-A177-3AD203B41FA5}">
                      <a16:colId xmlns:a16="http://schemas.microsoft.com/office/drawing/2014/main" val="20000"/>
                    </a:ext>
                  </a:extLst>
                </a:gridCol>
              </a:tblGrid>
              <a:tr h="270049">
                <a:tc>
                  <a:txBody>
                    <a:bodyPr/>
                    <a:lstStyle/>
                    <a:p>
                      <a:pPr marL="0" lvl="0" indent="0" algn="ctr">
                        <a:lnSpc>
                          <a:spcPct val="194861"/>
                        </a:lnSpc>
                        <a:spcBef>
                          <a:spcPct val="0"/>
                        </a:spcBef>
                        <a:defRPr/>
                      </a:pPr>
                      <a:r>
                        <a:rPr lang="en-US" sz="1000" b="1">
                          <a:solidFill>
                            <a:srgbClr val="FFFFFF"/>
                          </a:solidFill>
                        </a:rPr>
                        <a:t>Western NY</a:t>
                      </a:r>
                      <a:endParaRPr lang="en-US" sz="1000" b="1"/>
                    </a:p>
                  </a:txBody>
                  <a:tcPr marL="59420" marR="59420" marT="59420" marB="59420" anchor="ctr">
                    <a:solidFill>
                      <a:srgbClr val="543278"/>
                    </a:solidFill>
                  </a:tcPr>
                </a:tc>
                <a:extLst>
                  <a:ext uri="{0D108BD9-81ED-4DB2-BD59-A6C34878D82A}">
                    <a16:rowId xmlns:a16="http://schemas.microsoft.com/office/drawing/2014/main" val="10000"/>
                  </a:ext>
                </a:extLst>
              </a:tr>
              <a:tr h="221499">
                <a:tc>
                  <a:txBody>
                    <a:bodyPr/>
                    <a:lstStyle/>
                    <a:p>
                      <a:pPr marL="0" marR="0" lvl="0" indent="0" algn="ctr" defTabSz="914377" rtl="0" eaLnBrk="1" fontAlgn="auto" latinLnBrk="0" hangingPunct="1">
                        <a:lnSpc>
                          <a:spcPct val="181944"/>
                        </a:lnSpc>
                        <a:spcBef>
                          <a:spcPts val="0"/>
                        </a:spcBef>
                        <a:spcAft>
                          <a:spcPts val="0"/>
                        </a:spcAft>
                        <a:buClrTx/>
                        <a:buSzTx/>
                        <a:buFontTx/>
                        <a:buNone/>
                        <a:tabLst/>
                        <a:defRPr/>
                      </a:pPr>
                      <a:r>
                        <a:rPr lang="en-US" sz="1000">
                          <a:solidFill>
                            <a:srgbClr val="002D73"/>
                          </a:solidFill>
                          <a:latin typeface="Arial"/>
                        </a:rPr>
                        <a:t>Data Analyst 2</a:t>
                      </a:r>
                    </a:p>
                  </a:txBody>
                  <a:tcPr marL="59420" marR="59420" marT="59420" marB="59420" anchor="ctr">
                    <a:solidFill>
                      <a:schemeClr val="bg1"/>
                    </a:solidFill>
                  </a:tcPr>
                </a:tc>
                <a:extLst>
                  <a:ext uri="{0D108BD9-81ED-4DB2-BD59-A6C34878D82A}">
                    <a16:rowId xmlns:a16="http://schemas.microsoft.com/office/drawing/2014/main" val="10001"/>
                  </a:ext>
                </a:extLst>
              </a:tr>
              <a:tr h="221499">
                <a:tc>
                  <a:txBody>
                    <a:bodyPr/>
                    <a:lstStyle/>
                    <a:p>
                      <a:pPr marL="0" marR="0" lvl="0" indent="0" algn="ctr" defTabSz="914377" rtl="0" eaLnBrk="1" fontAlgn="auto" latinLnBrk="0" hangingPunct="1">
                        <a:lnSpc>
                          <a:spcPct val="181944"/>
                        </a:lnSpc>
                        <a:spcBef>
                          <a:spcPts val="0"/>
                        </a:spcBef>
                        <a:spcAft>
                          <a:spcPts val="0"/>
                        </a:spcAft>
                        <a:buClrTx/>
                        <a:buSzTx/>
                        <a:buFontTx/>
                        <a:buNone/>
                        <a:tabLst/>
                        <a:defRPr/>
                      </a:pPr>
                      <a:r>
                        <a:rPr lang="en-US" sz="1000">
                          <a:solidFill>
                            <a:srgbClr val="002D73"/>
                          </a:solidFill>
                          <a:latin typeface="Arial"/>
                        </a:rPr>
                        <a:t>Public Health Nurse</a:t>
                      </a:r>
                    </a:p>
                  </a:txBody>
                  <a:tcPr marL="59420" marR="59420" marT="59420" marB="59420" anchor="ctr">
                    <a:solidFill>
                      <a:schemeClr val="bg1"/>
                    </a:solidFill>
                  </a:tcPr>
                </a:tc>
                <a:extLst>
                  <a:ext uri="{0D108BD9-81ED-4DB2-BD59-A6C34878D82A}">
                    <a16:rowId xmlns:a16="http://schemas.microsoft.com/office/drawing/2014/main" val="10002"/>
                  </a:ext>
                </a:extLst>
              </a:tr>
              <a:tr h="221499">
                <a:tc>
                  <a:txBody>
                    <a:bodyPr/>
                    <a:lstStyle/>
                    <a:p>
                      <a:pPr marL="0" marR="0" lvl="0" indent="0" algn="ctr" defTabSz="914377" rtl="0" eaLnBrk="1" fontAlgn="auto" latinLnBrk="0" hangingPunct="1">
                        <a:lnSpc>
                          <a:spcPct val="181944"/>
                        </a:lnSpc>
                        <a:spcBef>
                          <a:spcPts val="0"/>
                        </a:spcBef>
                        <a:spcAft>
                          <a:spcPts val="0"/>
                        </a:spcAft>
                        <a:buClrTx/>
                        <a:buSzTx/>
                        <a:buFontTx/>
                        <a:buNone/>
                        <a:tabLst/>
                        <a:defRPr/>
                      </a:pPr>
                      <a:r>
                        <a:rPr lang="en-US" sz="1000">
                          <a:solidFill>
                            <a:srgbClr val="002D73"/>
                          </a:solidFill>
                          <a:latin typeface="Arial"/>
                        </a:rPr>
                        <a:t>Public Health Nurse</a:t>
                      </a:r>
                    </a:p>
                  </a:txBody>
                  <a:tcPr marL="59420" marR="59420" marT="59420" marB="59420" anchor="ctr">
                    <a:solidFill>
                      <a:schemeClr val="bg1"/>
                    </a:solidFill>
                  </a:tcPr>
                </a:tc>
                <a:extLst>
                  <a:ext uri="{0D108BD9-81ED-4DB2-BD59-A6C34878D82A}">
                    <a16:rowId xmlns:a16="http://schemas.microsoft.com/office/drawing/2014/main" val="10003"/>
                  </a:ext>
                </a:extLst>
              </a:tr>
              <a:tr h="331565">
                <a:tc>
                  <a:txBody>
                    <a:bodyPr/>
                    <a:lstStyle/>
                    <a:p>
                      <a:pPr marL="0" marR="0" lvl="0" indent="0" algn="ctr" rtl="0" eaLnBrk="1" fontAlgn="auto" latinLnBrk="0" hangingPunct="1">
                        <a:lnSpc>
                          <a:spcPct val="181944"/>
                        </a:lnSpc>
                        <a:spcBef>
                          <a:spcPts val="0"/>
                        </a:spcBef>
                        <a:spcAft>
                          <a:spcPts val="0"/>
                        </a:spcAft>
                        <a:buClrTx/>
                        <a:buSzTx/>
                        <a:buFontTx/>
                        <a:buNone/>
                      </a:pPr>
                      <a:r>
                        <a:rPr lang="en-US" sz="1000">
                          <a:solidFill>
                            <a:srgbClr val="002D73"/>
                          </a:solidFill>
                          <a:latin typeface="Arial"/>
                        </a:rPr>
                        <a:t>Assistant Engineer  (CEH) </a:t>
                      </a:r>
                    </a:p>
                  </a:txBody>
                  <a:tcPr marL="59420" marR="59420" marT="59420" marB="59420" anchor="ctr">
                    <a:solidFill>
                      <a:schemeClr val="bg1"/>
                    </a:solidFill>
                  </a:tcPr>
                </a:tc>
                <a:extLst>
                  <a:ext uri="{0D108BD9-81ED-4DB2-BD59-A6C34878D82A}">
                    <a16:rowId xmlns:a16="http://schemas.microsoft.com/office/drawing/2014/main" val="10004"/>
                  </a:ext>
                </a:extLst>
              </a:tr>
              <a:tr h="370567">
                <a:tc>
                  <a:txBody>
                    <a:bodyPr/>
                    <a:lstStyle/>
                    <a:p>
                      <a:pPr marL="0" marR="0" lvl="0" indent="0" algn="ctr" rtl="0" eaLnBrk="1" fontAlgn="auto" latinLnBrk="0" hangingPunct="1">
                        <a:lnSpc>
                          <a:spcPct val="181944"/>
                        </a:lnSpc>
                        <a:spcBef>
                          <a:spcPts val="0"/>
                        </a:spcBef>
                        <a:spcAft>
                          <a:spcPts val="0"/>
                        </a:spcAft>
                        <a:buClrTx/>
                        <a:buSzTx/>
                        <a:buFontTx/>
                        <a:buNone/>
                      </a:pPr>
                      <a:r>
                        <a:rPr lang="en-US" sz="1000">
                          <a:solidFill>
                            <a:srgbClr val="002D73"/>
                          </a:solidFill>
                          <a:latin typeface="Arial"/>
                        </a:rPr>
                        <a:t>Public Health Representative IV (CEH) </a:t>
                      </a:r>
                    </a:p>
                  </a:txBody>
                  <a:tcPr marL="59420" marR="59420" marT="59420" marB="59420" anchor="ctr">
                    <a:solidFill>
                      <a:schemeClr val="bg1"/>
                    </a:solidFill>
                  </a:tcPr>
                </a:tc>
                <a:extLst>
                  <a:ext uri="{0D108BD9-81ED-4DB2-BD59-A6C34878D82A}">
                    <a16:rowId xmlns:a16="http://schemas.microsoft.com/office/drawing/2014/main" val="10005"/>
                  </a:ext>
                </a:extLst>
              </a:tr>
              <a:tr h="370567">
                <a:tc>
                  <a:txBody>
                    <a:bodyPr/>
                    <a:lstStyle/>
                    <a:p>
                      <a:pPr marL="0" lvl="0" indent="0" algn="ctr">
                        <a:lnSpc>
                          <a:spcPct val="181944"/>
                        </a:lnSpc>
                        <a:spcBef>
                          <a:spcPts val="0"/>
                        </a:spcBef>
                        <a:spcAft>
                          <a:spcPts val="0"/>
                        </a:spcAft>
                        <a:buNone/>
                      </a:pPr>
                      <a:r>
                        <a:rPr lang="en-US" sz="1000">
                          <a:solidFill>
                            <a:srgbClr val="002D73"/>
                          </a:solidFill>
                          <a:latin typeface="Arial"/>
                        </a:rPr>
                        <a:t>Senior Program Coordinator </a:t>
                      </a:r>
                    </a:p>
                  </a:txBody>
                  <a:tcPr marL="59420" marR="59420" marT="59420" marB="59420" anchor="ctr">
                    <a:solidFill>
                      <a:schemeClr val="bg1"/>
                    </a:solidFill>
                  </a:tcPr>
                </a:tc>
                <a:extLst>
                  <a:ext uri="{0D108BD9-81ED-4DB2-BD59-A6C34878D82A}">
                    <a16:rowId xmlns:a16="http://schemas.microsoft.com/office/drawing/2014/main" val="497524664"/>
                  </a:ext>
                </a:extLst>
              </a:tr>
              <a:tr h="221499">
                <a:tc>
                  <a:txBody>
                    <a:bodyPr/>
                    <a:lstStyle/>
                    <a:p>
                      <a:pPr marL="0" marR="0" lvl="0" indent="0" algn="ctr" defTabSz="914377" rtl="0" eaLnBrk="1" fontAlgn="auto" latinLnBrk="0" hangingPunct="1">
                        <a:lnSpc>
                          <a:spcPct val="181944"/>
                        </a:lnSpc>
                        <a:spcBef>
                          <a:spcPts val="0"/>
                        </a:spcBef>
                        <a:spcAft>
                          <a:spcPts val="0"/>
                        </a:spcAft>
                        <a:buClrTx/>
                        <a:buSzTx/>
                        <a:buFontTx/>
                        <a:buNone/>
                        <a:tabLst/>
                        <a:defRPr/>
                      </a:pPr>
                      <a:r>
                        <a:rPr lang="en-US" sz="1000">
                          <a:solidFill>
                            <a:srgbClr val="002D73"/>
                          </a:solidFill>
                          <a:latin typeface="Arial"/>
                        </a:rPr>
                        <a:t>Community Outreach Specialist (OPH)</a:t>
                      </a:r>
                    </a:p>
                  </a:txBody>
                  <a:tcPr marL="59420" marR="59420" marT="59420" marB="59420" anchor="ctr">
                    <a:solidFill>
                      <a:schemeClr val="bg1"/>
                    </a:solidFill>
                  </a:tcPr>
                </a:tc>
                <a:extLst>
                  <a:ext uri="{0D108BD9-81ED-4DB2-BD59-A6C34878D82A}">
                    <a16:rowId xmlns:a16="http://schemas.microsoft.com/office/drawing/2014/main" val="10006"/>
                  </a:ext>
                </a:extLst>
              </a:tr>
              <a:tr h="221499">
                <a:tc>
                  <a:txBody>
                    <a:bodyPr/>
                    <a:lstStyle/>
                    <a:p>
                      <a:pPr marL="0" marR="0" lvl="0" indent="0" algn="ctr" defTabSz="914377" rtl="0" eaLnBrk="1" fontAlgn="auto" latinLnBrk="0" hangingPunct="1">
                        <a:lnSpc>
                          <a:spcPct val="181944"/>
                        </a:lnSpc>
                        <a:spcBef>
                          <a:spcPts val="0"/>
                        </a:spcBef>
                        <a:spcAft>
                          <a:spcPts val="0"/>
                        </a:spcAft>
                        <a:buClrTx/>
                        <a:buSzTx/>
                        <a:buFontTx/>
                        <a:buNone/>
                        <a:tabLst/>
                        <a:defRPr/>
                      </a:pPr>
                      <a:r>
                        <a:rPr lang="en-US" sz="1000">
                          <a:solidFill>
                            <a:srgbClr val="002D73"/>
                          </a:solidFill>
                          <a:latin typeface="Arial"/>
                          <a:cs typeface="Calibri"/>
                        </a:rPr>
                        <a:t>T&amp;C Specialist (OPH)</a:t>
                      </a:r>
                      <a:endParaRPr lang="en-US" sz="1000">
                        <a:solidFill>
                          <a:srgbClr val="002D73"/>
                        </a:solidFill>
                        <a:latin typeface="Arial"/>
                      </a:endParaRPr>
                    </a:p>
                  </a:txBody>
                  <a:tcPr marL="59420" marR="59420" marT="59420" marB="59420" anchor="ctr">
                    <a:solidFill>
                      <a:schemeClr val="bg1"/>
                    </a:solidFill>
                  </a:tcPr>
                </a:tc>
                <a:extLst>
                  <a:ext uri="{0D108BD9-81ED-4DB2-BD59-A6C34878D82A}">
                    <a16:rowId xmlns:a16="http://schemas.microsoft.com/office/drawing/2014/main" val="1447887219"/>
                  </a:ext>
                </a:extLst>
              </a:tr>
            </a:tbl>
          </a:graphicData>
        </a:graphic>
      </p:graphicFrame>
      <p:graphicFrame>
        <p:nvGraphicFramePr>
          <p:cNvPr id="6" name="Table 13">
            <a:extLst>
              <a:ext uri="{FF2B5EF4-FFF2-40B4-BE49-F238E27FC236}">
                <a16:creationId xmlns:a16="http://schemas.microsoft.com/office/drawing/2014/main" id="{042B8072-A1AC-114C-6A50-B2AD28A647D7}"/>
              </a:ext>
            </a:extLst>
          </p:cNvPr>
          <p:cNvGraphicFramePr>
            <a:graphicFrameLocks noGrp="1"/>
          </p:cNvGraphicFramePr>
          <p:nvPr>
            <p:extLst>
              <p:ext uri="{D42A27DB-BD31-4B8C-83A1-F6EECF244321}">
                <p14:modId xmlns:p14="http://schemas.microsoft.com/office/powerpoint/2010/main" val="95913669"/>
              </p:ext>
            </p:extLst>
          </p:nvPr>
        </p:nvGraphicFramePr>
        <p:xfrm>
          <a:off x="6275652" y="1527986"/>
          <a:ext cx="2593140" cy="3246306"/>
        </p:xfrm>
        <a:graphic>
          <a:graphicData uri="http://schemas.openxmlformats.org/drawingml/2006/table">
            <a:tbl>
              <a:tblPr>
                <a:tableStyleId>{69CF1AB2-1976-4502-BF36-3FF5EA218861}</a:tableStyleId>
              </a:tblPr>
              <a:tblGrid>
                <a:gridCol w="2593140">
                  <a:extLst>
                    <a:ext uri="{9D8B030D-6E8A-4147-A177-3AD203B41FA5}">
                      <a16:colId xmlns:a16="http://schemas.microsoft.com/office/drawing/2014/main" val="20000"/>
                    </a:ext>
                  </a:extLst>
                </a:gridCol>
              </a:tblGrid>
              <a:tr h="291076">
                <a:tc>
                  <a:txBody>
                    <a:bodyPr/>
                    <a:lstStyle/>
                    <a:p>
                      <a:pPr marL="0" lvl="0" indent="0" algn="ctr">
                        <a:lnSpc>
                          <a:spcPct val="194861"/>
                        </a:lnSpc>
                        <a:spcBef>
                          <a:spcPct val="0"/>
                        </a:spcBef>
                        <a:defRPr/>
                      </a:pPr>
                      <a:r>
                        <a:rPr lang="en-US" sz="1000" b="1">
                          <a:solidFill>
                            <a:srgbClr val="FFFFFF"/>
                          </a:solidFill>
                        </a:rPr>
                        <a:t>Metropolitan</a:t>
                      </a:r>
                      <a:endParaRPr lang="en-US" sz="1000" b="1"/>
                    </a:p>
                  </a:txBody>
                  <a:tcPr marL="59420" marR="59420" marT="59420" marB="59420" anchor="ctr">
                    <a:solidFill>
                      <a:srgbClr val="543278"/>
                    </a:solidFill>
                  </a:tcPr>
                </a:tc>
                <a:extLst>
                  <a:ext uri="{0D108BD9-81ED-4DB2-BD59-A6C34878D82A}">
                    <a16:rowId xmlns:a16="http://schemas.microsoft.com/office/drawing/2014/main" val="10000"/>
                  </a:ext>
                </a:extLst>
              </a:tr>
              <a:tr h="221499">
                <a:tc>
                  <a:txBody>
                    <a:bodyPr/>
                    <a:lstStyle/>
                    <a:p>
                      <a:pPr marL="0" marR="0" lvl="0" indent="0" algn="ctr" defTabSz="914377" rtl="0" eaLnBrk="1" fontAlgn="auto" latinLnBrk="0" hangingPunct="1">
                        <a:lnSpc>
                          <a:spcPct val="181944"/>
                        </a:lnSpc>
                        <a:spcBef>
                          <a:spcPts val="0"/>
                        </a:spcBef>
                        <a:spcAft>
                          <a:spcPts val="0"/>
                        </a:spcAft>
                        <a:buClrTx/>
                        <a:buSzTx/>
                        <a:buFontTx/>
                        <a:buNone/>
                        <a:tabLst/>
                        <a:defRPr/>
                      </a:pPr>
                      <a:r>
                        <a:rPr lang="en-US" sz="1000">
                          <a:solidFill>
                            <a:srgbClr val="002D73"/>
                          </a:solidFill>
                          <a:latin typeface="Arial"/>
                        </a:rPr>
                        <a:t>Public Health Nurse</a:t>
                      </a:r>
                    </a:p>
                  </a:txBody>
                  <a:tcPr marL="59420" marR="59420" marT="59420" marB="59420" anchor="ctr">
                    <a:solidFill>
                      <a:schemeClr val="bg1"/>
                    </a:solidFill>
                  </a:tcPr>
                </a:tc>
                <a:extLst>
                  <a:ext uri="{0D108BD9-81ED-4DB2-BD59-A6C34878D82A}">
                    <a16:rowId xmlns:a16="http://schemas.microsoft.com/office/drawing/2014/main" val="10001"/>
                  </a:ext>
                </a:extLst>
              </a:tr>
              <a:tr h="221499">
                <a:tc>
                  <a:txBody>
                    <a:bodyPr/>
                    <a:lstStyle/>
                    <a:p>
                      <a:pPr marL="0" lvl="0" indent="0" algn="ctr">
                        <a:lnSpc>
                          <a:spcPct val="181944"/>
                        </a:lnSpc>
                        <a:spcBef>
                          <a:spcPts val="0"/>
                        </a:spcBef>
                        <a:spcAft>
                          <a:spcPts val="0"/>
                        </a:spcAft>
                        <a:buNone/>
                      </a:pPr>
                      <a:r>
                        <a:rPr lang="en-US" sz="1000">
                          <a:solidFill>
                            <a:srgbClr val="002D73"/>
                          </a:solidFill>
                          <a:latin typeface="Arial"/>
                        </a:rPr>
                        <a:t>Public Health Nurse</a:t>
                      </a:r>
                    </a:p>
                  </a:txBody>
                  <a:tcPr marL="59420" marR="59420" marT="59420" marB="59420" anchor="ctr">
                    <a:solidFill>
                      <a:schemeClr val="bg1"/>
                    </a:solidFill>
                  </a:tcPr>
                </a:tc>
                <a:extLst>
                  <a:ext uri="{0D108BD9-81ED-4DB2-BD59-A6C34878D82A}">
                    <a16:rowId xmlns:a16="http://schemas.microsoft.com/office/drawing/2014/main" val="2902914841"/>
                  </a:ext>
                </a:extLst>
              </a:tr>
              <a:tr h="221499">
                <a:tc>
                  <a:txBody>
                    <a:bodyPr/>
                    <a:lstStyle/>
                    <a:p>
                      <a:pPr marL="0" lvl="0" indent="0" algn="ctr">
                        <a:lnSpc>
                          <a:spcPct val="181944"/>
                        </a:lnSpc>
                        <a:spcBef>
                          <a:spcPts val="0"/>
                        </a:spcBef>
                        <a:spcAft>
                          <a:spcPts val="0"/>
                        </a:spcAft>
                        <a:buNone/>
                      </a:pPr>
                      <a:r>
                        <a:rPr lang="en-US" sz="1000">
                          <a:solidFill>
                            <a:srgbClr val="002D73"/>
                          </a:solidFill>
                          <a:latin typeface="Arial"/>
                        </a:rPr>
                        <a:t>Public Health Nurse</a:t>
                      </a:r>
                    </a:p>
                  </a:txBody>
                  <a:tcPr marL="59420" marR="59420" marT="59420" marB="59420" anchor="ctr">
                    <a:solidFill>
                      <a:schemeClr val="bg1"/>
                    </a:solidFill>
                  </a:tcPr>
                </a:tc>
                <a:extLst>
                  <a:ext uri="{0D108BD9-81ED-4DB2-BD59-A6C34878D82A}">
                    <a16:rowId xmlns:a16="http://schemas.microsoft.com/office/drawing/2014/main" val="887921510"/>
                  </a:ext>
                </a:extLst>
              </a:tr>
              <a:tr h="221499">
                <a:tc>
                  <a:txBody>
                    <a:bodyPr/>
                    <a:lstStyle/>
                    <a:p>
                      <a:pPr marL="0" marR="0" lvl="0" indent="0" algn="ctr" rtl="0" eaLnBrk="1" fontAlgn="auto" latinLnBrk="0" hangingPunct="1">
                        <a:lnSpc>
                          <a:spcPct val="181944"/>
                        </a:lnSpc>
                        <a:spcBef>
                          <a:spcPts val="0"/>
                        </a:spcBef>
                        <a:spcAft>
                          <a:spcPts val="0"/>
                        </a:spcAft>
                        <a:buClrTx/>
                        <a:buSzTx/>
                        <a:buFontTx/>
                        <a:buNone/>
                      </a:pPr>
                      <a:r>
                        <a:rPr lang="en-US" sz="1000">
                          <a:solidFill>
                            <a:srgbClr val="002D73"/>
                          </a:solidFill>
                          <a:latin typeface="Arial"/>
                        </a:rPr>
                        <a:t>Assistant Engineer (CEH) </a:t>
                      </a:r>
                    </a:p>
                  </a:txBody>
                  <a:tcPr marL="59420" marR="59420" marT="59420" marB="59420" anchor="ctr">
                    <a:solidFill>
                      <a:schemeClr val="bg1"/>
                    </a:solidFill>
                  </a:tcPr>
                </a:tc>
                <a:extLst>
                  <a:ext uri="{0D108BD9-81ED-4DB2-BD59-A6C34878D82A}">
                    <a16:rowId xmlns:a16="http://schemas.microsoft.com/office/drawing/2014/main" val="10002"/>
                  </a:ext>
                </a:extLst>
              </a:tr>
              <a:tr h="221499">
                <a:tc>
                  <a:txBody>
                    <a:bodyPr/>
                    <a:lstStyle/>
                    <a:p>
                      <a:pPr marL="0" marR="0" lvl="0" indent="0" algn="ctr">
                        <a:lnSpc>
                          <a:spcPct val="181944"/>
                        </a:lnSpc>
                        <a:spcBef>
                          <a:spcPts val="0"/>
                        </a:spcBef>
                        <a:spcAft>
                          <a:spcPts val="0"/>
                        </a:spcAft>
                        <a:buNone/>
                      </a:pPr>
                      <a:r>
                        <a:rPr lang="en-US" sz="1000" b="0" i="0" u="none" strike="noStrike" noProof="0">
                          <a:solidFill>
                            <a:srgbClr val="002D73"/>
                          </a:solidFill>
                          <a:latin typeface="Arial"/>
                        </a:rPr>
                        <a:t>Public Health Representative IV (CEH)</a:t>
                      </a:r>
                    </a:p>
                  </a:txBody>
                  <a:tcPr marL="59420" marR="59420" marT="59420" marB="59420" anchor="ctr">
                    <a:solidFill>
                      <a:schemeClr val="bg1"/>
                    </a:solidFill>
                  </a:tcPr>
                </a:tc>
                <a:extLst>
                  <a:ext uri="{0D108BD9-81ED-4DB2-BD59-A6C34878D82A}">
                    <a16:rowId xmlns:a16="http://schemas.microsoft.com/office/drawing/2014/main" val="10003"/>
                  </a:ext>
                </a:extLst>
              </a:tr>
              <a:tr h="331565">
                <a:tc>
                  <a:txBody>
                    <a:bodyPr/>
                    <a:lstStyle/>
                    <a:p>
                      <a:pPr marL="0" marR="0" lvl="0" indent="0" algn="ctr" rtl="0" eaLnBrk="1" fontAlgn="auto" latinLnBrk="0" hangingPunct="1">
                        <a:lnSpc>
                          <a:spcPct val="181944"/>
                        </a:lnSpc>
                        <a:spcBef>
                          <a:spcPts val="0"/>
                        </a:spcBef>
                        <a:spcAft>
                          <a:spcPts val="0"/>
                        </a:spcAft>
                        <a:buClrTx/>
                        <a:buSzTx/>
                        <a:buFontTx/>
                        <a:buNone/>
                      </a:pPr>
                      <a:r>
                        <a:rPr lang="en-US" sz="1000">
                          <a:solidFill>
                            <a:srgbClr val="002D73"/>
                          </a:solidFill>
                          <a:latin typeface="Arial"/>
                        </a:rPr>
                        <a:t>Senior Program Coordinator</a:t>
                      </a:r>
                    </a:p>
                  </a:txBody>
                  <a:tcPr marL="59420" marR="59420" marT="59420" marB="59420" anchor="ctr">
                    <a:solidFill>
                      <a:schemeClr val="bg1"/>
                    </a:solidFill>
                  </a:tcPr>
                </a:tc>
                <a:extLst>
                  <a:ext uri="{0D108BD9-81ED-4DB2-BD59-A6C34878D82A}">
                    <a16:rowId xmlns:a16="http://schemas.microsoft.com/office/drawing/2014/main" val="10004"/>
                  </a:ext>
                </a:extLst>
              </a:tr>
              <a:tr h="370567">
                <a:tc>
                  <a:txBody>
                    <a:bodyPr/>
                    <a:lstStyle/>
                    <a:p>
                      <a:pPr marL="0" marR="0" lvl="0" indent="0" algn="ctr" rtl="0">
                        <a:lnSpc>
                          <a:spcPct val="181944"/>
                        </a:lnSpc>
                        <a:spcBef>
                          <a:spcPts val="0"/>
                        </a:spcBef>
                        <a:spcAft>
                          <a:spcPts val="0"/>
                        </a:spcAft>
                        <a:buClrTx/>
                        <a:buSzTx/>
                        <a:buFontTx/>
                        <a:buNone/>
                      </a:pPr>
                      <a:r>
                        <a:rPr lang="en-US" sz="1000" b="0">
                          <a:solidFill>
                            <a:srgbClr val="002D73"/>
                          </a:solidFill>
                          <a:latin typeface="Arial"/>
                          <a:ea typeface="Source Sans Pro"/>
                          <a:cs typeface="Calibri"/>
                        </a:rPr>
                        <a:t>Community Outreach Specialist (OPH)</a:t>
                      </a:r>
                      <a:endParaRPr lang="en-US" sz="1000" b="0">
                        <a:solidFill>
                          <a:srgbClr val="002D73"/>
                        </a:solidFill>
                        <a:latin typeface="Arial"/>
                        <a:ea typeface="Source Sans Pro"/>
                      </a:endParaRPr>
                    </a:p>
                  </a:txBody>
                  <a:tcPr marL="59420" marR="59420" marT="59420" marB="59420" anchor="ctr">
                    <a:solidFill>
                      <a:schemeClr val="bg1"/>
                    </a:solidFill>
                  </a:tcPr>
                </a:tc>
                <a:extLst>
                  <a:ext uri="{0D108BD9-81ED-4DB2-BD59-A6C34878D82A}">
                    <a16:rowId xmlns:a16="http://schemas.microsoft.com/office/drawing/2014/main" val="428642644"/>
                  </a:ext>
                </a:extLst>
              </a:tr>
              <a:tr h="370567">
                <a:tc>
                  <a:txBody>
                    <a:bodyPr/>
                    <a:lstStyle/>
                    <a:p>
                      <a:pPr marL="0" marR="0" lvl="0" indent="0" algn="ctr" rtl="0">
                        <a:lnSpc>
                          <a:spcPct val="181944"/>
                        </a:lnSpc>
                        <a:spcBef>
                          <a:spcPts val="0"/>
                        </a:spcBef>
                        <a:spcAft>
                          <a:spcPts val="0"/>
                        </a:spcAft>
                        <a:buClrTx/>
                        <a:buSzTx/>
                        <a:buFontTx/>
                        <a:buNone/>
                      </a:pPr>
                      <a:r>
                        <a:rPr lang="en-US" sz="1000" b="0">
                          <a:solidFill>
                            <a:srgbClr val="002D73"/>
                          </a:solidFill>
                          <a:latin typeface="Arial"/>
                          <a:ea typeface="Source Sans Pro"/>
                          <a:cs typeface="Calibri"/>
                        </a:rPr>
                        <a:t>T&amp;C Specialist (OPH)</a:t>
                      </a:r>
                      <a:endParaRPr lang="en-US" sz="1000">
                        <a:solidFill>
                          <a:srgbClr val="002D73"/>
                        </a:solidFill>
                        <a:latin typeface="Arial"/>
                      </a:endParaRPr>
                    </a:p>
                  </a:txBody>
                  <a:tcPr marL="59420" marR="59420" marT="59420" marB="59420" anchor="ctr">
                    <a:solidFill>
                      <a:schemeClr val="bg1"/>
                    </a:solidFill>
                  </a:tcPr>
                </a:tc>
                <a:extLst>
                  <a:ext uri="{0D108BD9-81ED-4DB2-BD59-A6C34878D82A}">
                    <a16:rowId xmlns:a16="http://schemas.microsoft.com/office/drawing/2014/main" val="3721516314"/>
                  </a:ext>
                </a:extLst>
              </a:tr>
            </a:tbl>
          </a:graphicData>
        </a:graphic>
      </p:graphicFrame>
      <p:graphicFrame>
        <p:nvGraphicFramePr>
          <p:cNvPr id="7" name="Table 13">
            <a:extLst>
              <a:ext uri="{FF2B5EF4-FFF2-40B4-BE49-F238E27FC236}">
                <a16:creationId xmlns:a16="http://schemas.microsoft.com/office/drawing/2014/main" id="{DF9B734D-BE05-4D91-0DC0-10205BF67768}"/>
              </a:ext>
            </a:extLst>
          </p:cNvPr>
          <p:cNvGraphicFramePr>
            <a:graphicFrameLocks noGrp="1"/>
          </p:cNvGraphicFramePr>
          <p:nvPr>
            <p:extLst>
              <p:ext uri="{D42A27DB-BD31-4B8C-83A1-F6EECF244321}">
                <p14:modId xmlns:p14="http://schemas.microsoft.com/office/powerpoint/2010/main" val="1508506535"/>
              </p:ext>
            </p:extLst>
          </p:nvPr>
        </p:nvGraphicFramePr>
        <p:xfrm>
          <a:off x="3540017" y="1527986"/>
          <a:ext cx="2602019" cy="2519980"/>
        </p:xfrm>
        <a:graphic>
          <a:graphicData uri="http://schemas.openxmlformats.org/drawingml/2006/table">
            <a:tbl>
              <a:tblPr>
                <a:tableStyleId>{69CF1AB2-1976-4502-BF36-3FF5EA218861}</a:tableStyleId>
              </a:tblPr>
              <a:tblGrid>
                <a:gridCol w="2602019">
                  <a:extLst>
                    <a:ext uri="{9D8B030D-6E8A-4147-A177-3AD203B41FA5}">
                      <a16:colId xmlns:a16="http://schemas.microsoft.com/office/drawing/2014/main" val="20000"/>
                    </a:ext>
                  </a:extLst>
                </a:gridCol>
              </a:tblGrid>
              <a:tr h="270049">
                <a:tc>
                  <a:txBody>
                    <a:bodyPr/>
                    <a:lstStyle/>
                    <a:p>
                      <a:pPr marL="0" lvl="0" indent="0" algn="ctr">
                        <a:lnSpc>
                          <a:spcPct val="194861"/>
                        </a:lnSpc>
                        <a:spcBef>
                          <a:spcPct val="0"/>
                        </a:spcBef>
                        <a:defRPr/>
                      </a:pPr>
                      <a:r>
                        <a:rPr lang="en-US" sz="1000" b="1">
                          <a:solidFill>
                            <a:srgbClr val="FFFFFF"/>
                          </a:solidFill>
                        </a:rPr>
                        <a:t>Central</a:t>
                      </a:r>
                      <a:endParaRPr lang="en-US" sz="1000" b="1"/>
                    </a:p>
                  </a:txBody>
                  <a:tcPr marL="59420" marR="59420" marT="59420" marB="59420" anchor="ctr">
                    <a:solidFill>
                      <a:srgbClr val="543278"/>
                    </a:solidFill>
                  </a:tcPr>
                </a:tc>
                <a:extLst>
                  <a:ext uri="{0D108BD9-81ED-4DB2-BD59-A6C34878D82A}">
                    <a16:rowId xmlns:a16="http://schemas.microsoft.com/office/drawing/2014/main" val="10000"/>
                  </a:ext>
                </a:extLst>
              </a:tr>
              <a:tr h="221499">
                <a:tc>
                  <a:txBody>
                    <a:bodyPr/>
                    <a:lstStyle/>
                    <a:p>
                      <a:pPr marL="0" marR="0" lvl="0" indent="0" algn="ctr" rtl="0" eaLnBrk="1" fontAlgn="auto" latinLnBrk="0" hangingPunct="1">
                        <a:lnSpc>
                          <a:spcPct val="181944"/>
                        </a:lnSpc>
                        <a:spcBef>
                          <a:spcPts val="0"/>
                        </a:spcBef>
                        <a:spcAft>
                          <a:spcPts val="0"/>
                        </a:spcAft>
                        <a:buClrTx/>
                        <a:buSzTx/>
                        <a:buFontTx/>
                        <a:buNone/>
                      </a:pPr>
                      <a:r>
                        <a:rPr lang="en-US" sz="1000">
                          <a:solidFill>
                            <a:srgbClr val="002D73"/>
                          </a:solidFill>
                          <a:latin typeface="Arial"/>
                        </a:rPr>
                        <a:t>Program Research Specialist III</a:t>
                      </a:r>
                    </a:p>
                  </a:txBody>
                  <a:tcPr marL="59420" marR="59420" marT="59420" marB="59420" anchor="ctr">
                    <a:solidFill>
                      <a:schemeClr val="bg1"/>
                    </a:solidFill>
                  </a:tcPr>
                </a:tc>
                <a:extLst>
                  <a:ext uri="{0D108BD9-81ED-4DB2-BD59-A6C34878D82A}">
                    <a16:rowId xmlns:a16="http://schemas.microsoft.com/office/drawing/2014/main" val="10001"/>
                  </a:ext>
                </a:extLst>
              </a:tr>
              <a:tr h="221499">
                <a:tc>
                  <a:txBody>
                    <a:bodyPr/>
                    <a:lstStyle/>
                    <a:p>
                      <a:pPr marL="0" marR="0" lvl="0" indent="0" algn="ctr" rtl="0" eaLnBrk="1" fontAlgn="auto" latinLnBrk="0" hangingPunct="1">
                        <a:lnSpc>
                          <a:spcPct val="181944"/>
                        </a:lnSpc>
                        <a:spcBef>
                          <a:spcPts val="0"/>
                        </a:spcBef>
                        <a:spcAft>
                          <a:spcPts val="0"/>
                        </a:spcAft>
                        <a:buClrTx/>
                        <a:buSzTx/>
                        <a:buFontTx/>
                        <a:buNone/>
                      </a:pPr>
                      <a:r>
                        <a:rPr lang="en-US" sz="1000">
                          <a:solidFill>
                            <a:srgbClr val="002D73"/>
                          </a:solidFill>
                          <a:latin typeface="Arial"/>
                        </a:rPr>
                        <a:t>Public Health Nurse </a:t>
                      </a:r>
                    </a:p>
                  </a:txBody>
                  <a:tcPr marL="59420" marR="59420" marT="59420" marB="59420" anchor="ctr">
                    <a:solidFill>
                      <a:schemeClr val="bg1"/>
                    </a:solidFill>
                  </a:tcPr>
                </a:tc>
                <a:extLst>
                  <a:ext uri="{0D108BD9-81ED-4DB2-BD59-A6C34878D82A}">
                    <a16:rowId xmlns:a16="http://schemas.microsoft.com/office/drawing/2014/main" val="10002"/>
                  </a:ext>
                </a:extLst>
              </a:tr>
              <a:tr h="221499">
                <a:tc>
                  <a:txBody>
                    <a:bodyPr/>
                    <a:lstStyle/>
                    <a:p>
                      <a:pPr marL="0" marR="0" lvl="0" indent="0" algn="ctr" defTabSz="914377" rtl="0" eaLnBrk="1" fontAlgn="auto" latinLnBrk="0" hangingPunct="1">
                        <a:lnSpc>
                          <a:spcPct val="181944"/>
                        </a:lnSpc>
                        <a:spcBef>
                          <a:spcPts val="0"/>
                        </a:spcBef>
                        <a:spcAft>
                          <a:spcPts val="0"/>
                        </a:spcAft>
                        <a:buClrTx/>
                        <a:buSzTx/>
                        <a:buFontTx/>
                        <a:buNone/>
                        <a:tabLst/>
                        <a:defRPr/>
                      </a:pPr>
                      <a:r>
                        <a:rPr lang="en-US" sz="1000">
                          <a:solidFill>
                            <a:srgbClr val="002D73"/>
                          </a:solidFill>
                          <a:latin typeface="Arial"/>
                        </a:rPr>
                        <a:t>Public Health Nurse</a:t>
                      </a:r>
                    </a:p>
                  </a:txBody>
                  <a:tcPr marL="59420" marR="59420" marT="59420" marB="59420" anchor="ctr">
                    <a:solidFill>
                      <a:schemeClr val="bg1"/>
                    </a:solidFill>
                  </a:tcPr>
                </a:tc>
                <a:extLst>
                  <a:ext uri="{0D108BD9-81ED-4DB2-BD59-A6C34878D82A}">
                    <a16:rowId xmlns:a16="http://schemas.microsoft.com/office/drawing/2014/main" val="10003"/>
                  </a:ext>
                </a:extLst>
              </a:tr>
              <a:tr h="370567">
                <a:tc>
                  <a:txBody>
                    <a:bodyPr/>
                    <a:lstStyle/>
                    <a:p>
                      <a:pPr marL="0" marR="0" lvl="0" indent="0" algn="ctr" rtl="0" eaLnBrk="1" fontAlgn="auto" latinLnBrk="0" hangingPunct="1">
                        <a:lnSpc>
                          <a:spcPct val="181944"/>
                        </a:lnSpc>
                        <a:spcBef>
                          <a:spcPts val="0"/>
                        </a:spcBef>
                        <a:spcAft>
                          <a:spcPts val="0"/>
                        </a:spcAft>
                        <a:buClrTx/>
                        <a:buSzTx/>
                        <a:buFontTx/>
                        <a:buNone/>
                      </a:pPr>
                      <a:r>
                        <a:rPr lang="en-US" sz="1000">
                          <a:solidFill>
                            <a:srgbClr val="002D73"/>
                          </a:solidFill>
                          <a:latin typeface="Arial"/>
                        </a:rPr>
                        <a:t>Public Health Representative IV (CEH)</a:t>
                      </a:r>
                    </a:p>
                  </a:txBody>
                  <a:tcPr marL="59420" marR="59420" marT="59420" marB="59420" anchor="ctr">
                    <a:solidFill>
                      <a:schemeClr val="bg1"/>
                    </a:solidFill>
                  </a:tcPr>
                </a:tc>
                <a:extLst>
                  <a:ext uri="{0D108BD9-81ED-4DB2-BD59-A6C34878D82A}">
                    <a16:rowId xmlns:a16="http://schemas.microsoft.com/office/drawing/2014/main" val="10005"/>
                  </a:ext>
                </a:extLst>
              </a:tr>
              <a:tr h="221499">
                <a:tc>
                  <a:txBody>
                    <a:bodyPr/>
                    <a:lstStyle/>
                    <a:p>
                      <a:pPr marL="0" marR="0" lvl="0" indent="0" algn="ctr" defTabSz="914377" rtl="0" eaLnBrk="1" fontAlgn="auto" latinLnBrk="0" hangingPunct="1">
                        <a:lnSpc>
                          <a:spcPct val="181944"/>
                        </a:lnSpc>
                        <a:spcBef>
                          <a:spcPts val="0"/>
                        </a:spcBef>
                        <a:spcAft>
                          <a:spcPts val="0"/>
                        </a:spcAft>
                        <a:buClrTx/>
                        <a:buSzTx/>
                        <a:buFontTx/>
                        <a:buNone/>
                        <a:tabLst/>
                        <a:defRPr/>
                      </a:pPr>
                      <a:r>
                        <a:rPr lang="en-US" sz="1000">
                          <a:solidFill>
                            <a:srgbClr val="002D73"/>
                          </a:solidFill>
                          <a:latin typeface="Arial"/>
                        </a:rPr>
                        <a:t>Community Outreach Specialist (OPH)</a:t>
                      </a:r>
                    </a:p>
                  </a:txBody>
                  <a:tcPr marL="59420" marR="59420" marT="59420" marB="59420" anchor="ctr">
                    <a:solidFill>
                      <a:schemeClr val="bg1"/>
                    </a:solidFill>
                  </a:tcPr>
                </a:tc>
                <a:extLst>
                  <a:ext uri="{0D108BD9-81ED-4DB2-BD59-A6C34878D82A}">
                    <a16:rowId xmlns:a16="http://schemas.microsoft.com/office/drawing/2014/main" val="10006"/>
                  </a:ext>
                </a:extLst>
              </a:tr>
              <a:tr h="221499">
                <a:tc>
                  <a:txBody>
                    <a:bodyPr/>
                    <a:lstStyle/>
                    <a:p>
                      <a:pPr marL="0" marR="0" lvl="0" indent="0" algn="ctr" defTabSz="914377" rtl="0" eaLnBrk="1" fontAlgn="auto" latinLnBrk="0" hangingPunct="1">
                        <a:lnSpc>
                          <a:spcPct val="181944"/>
                        </a:lnSpc>
                        <a:spcBef>
                          <a:spcPts val="0"/>
                        </a:spcBef>
                        <a:spcAft>
                          <a:spcPts val="0"/>
                        </a:spcAft>
                        <a:buClrTx/>
                        <a:buSzTx/>
                        <a:buFontTx/>
                        <a:buNone/>
                        <a:tabLst/>
                        <a:defRPr/>
                      </a:pPr>
                      <a:r>
                        <a:rPr lang="en-US" sz="1000">
                          <a:solidFill>
                            <a:srgbClr val="002D73"/>
                          </a:solidFill>
                          <a:latin typeface="Arial"/>
                          <a:cs typeface="Calibri"/>
                        </a:rPr>
                        <a:t>T&amp;C Specialist (OPH)</a:t>
                      </a:r>
                      <a:endParaRPr lang="en-US" sz="1000">
                        <a:solidFill>
                          <a:srgbClr val="002D73"/>
                        </a:solidFill>
                        <a:latin typeface="Arial"/>
                      </a:endParaRPr>
                    </a:p>
                  </a:txBody>
                  <a:tcPr marL="59420" marR="59420" marT="59420" marB="59420" anchor="ctr">
                    <a:solidFill>
                      <a:schemeClr val="bg1"/>
                    </a:solidFill>
                  </a:tcPr>
                </a:tc>
                <a:extLst>
                  <a:ext uri="{0D108BD9-81ED-4DB2-BD59-A6C34878D82A}">
                    <a16:rowId xmlns:a16="http://schemas.microsoft.com/office/drawing/2014/main" val="1447887219"/>
                  </a:ext>
                </a:extLst>
              </a:tr>
            </a:tbl>
          </a:graphicData>
        </a:graphic>
      </p:graphicFrame>
    </p:spTree>
    <p:extLst>
      <p:ext uri="{BB962C8B-B14F-4D97-AF65-F5344CB8AC3E}">
        <p14:creationId xmlns:p14="http://schemas.microsoft.com/office/powerpoint/2010/main" val="9061934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Ptemplate_05.24.19  -  Read-Only" id="{CB709DF3-BFA6-44E9-8367-629A2D675B07}" vid="{DD783C53-2B8D-4B19-BB4D-B6181D8BD5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E6B0FBBE2D9245B30FE1EBD6B80B49" ma:contentTypeVersion="17" ma:contentTypeDescription="Create a new document." ma:contentTypeScope="" ma:versionID="a61477ef38c6db646856aa36b9111547">
  <xsd:schema xmlns:xsd="http://www.w3.org/2001/XMLSchema" xmlns:xs="http://www.w3.org/2001/XMLSchema" xmlns:p="http://schemas.microsoft.com/office/2006/metadata/properties" xmlns:ns2="a880ffde-9aaa-4fc2-8ee2-502378addca0" xmlns:ns3="f489b5e7-c824-4882-aac9-7b7b3f42c870" targetNamespace="http://schemas.microsoft.com/office/2006/metadata/properties" ma:root="true" ma:fieldsID="6f3ac88ff440967dd63718a5b43a4cb9" ns2:_="" ns3:_="">
    <xsd:import namespace="a880ffde-9aaa-4fc2-8ee2-502378addca0"/>
    <xsd:import namespace="f489b5e7-c824-4882-aac9-7b7b3f42c87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StaffingReviewed" minOccurs="0"/>
                <xsd:element ref="ns2:ContainsStaffing"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80ffde-9aaa-4fc2-8ee2-502378addc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39e25b7-0a97-41c9-a156-d5f306235689"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StaffingReviewed" ma:index="20" nillable="true" ma:displayName="Staffing Reviewed" ma:default="0" ma:description="Please select Yes or No for this column topic" ma:format="Dropdown" ma:internalName="StaffingReviewed">
      <xsd:simpleType>
        <xsd:restriction base="dms:Boolean"/>
      </xsd:simpleType>
    </xsd:element>
    <xsd:element name="ContainsStaffing" ma:index="21" nillable="true" ma:displayName="Contains Staffing" ma:description="Please select Yes or No for this column topic" ma:format="Dropdown" ma:internalName="ContainsStaffing">
      <xsd:simpleType>
        <xsd:union memberTypes="dms:Text">
          <xsd:simpleType>
            <xsd:restriction base="dms:Choice">
              <xsd:enumeration value="Yes - Choice 1"/>
              <xsd:enumeration value="No - Choice 2"/>
              <xsd:enumeration value="Choice 3"/>
            </xsd:restriction>
          </xsd:simpleType>
        </xsd:un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89b5e7-c824-4882-aac9-7b7b3f42c87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489b5e7-c824-4882-aac9-7b7b3f42c870">
      <UserInfo>
        <DisplayName>Jillian Estes</DisplayName>
        <AccountId>20</AccountId>
        <AccountType/>
      </UserInfo>
      <UserInfo>
        <DisplayName>Elizabeth Whelan</DisplayName>
        <AccountId>25</AccountId>
        <AccountType/>
      </UserInfo>
      <UserInfo>
        <DisplayName>Victoria Harris</DisplayName>
        <AccountId>23</AccountId>
        <AccountType/>
      </UserInfo>
    </SharedWithUsers>
    <lcf76f155ced4ddcb4097134ff3c332f xmlns="a880ffde-9aaa-4fc2-8ee2-502378addca0">
      <Terms xmlns="http://schemas.microsoft.com/office/infopath/2007/PartnerControls"/>
    </lcf76f155ced4ddcb4097134ff3c332f>
    <StaffingReviewed xmlns="a880ffde-9aaa-4fc2-8ee2-502378addca0">false</StaffingReviewed>
    <ContainsStaffing xmlns="a880ffde-9aaa-4fc2-8ee2-502378addca0" xsi:nil="true"/>
  </documentManagement>
</p:properties>
</file>

<file path=customXml/itemProps1.xml><?xml version="1.0" encoding="utf-8"?>
<ds:datastoreItem xmlns:ds="http://schemas.openxmlformats.org/officeDocument/2006/customXml" ds:itemID="{AF6B8099-85C0-465F-9FA0-68ED363CD11E}">
  <ds:schemaRefs>
    <ds:schemaRef ds:uri="a880ffde-9aaa-4fc2-8ee2-502378addca0"/>
    <ds:schemaRef ds:uri="f489b5e7-c824-4882-aac9-7b7b3f42c8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1FFC6A1-A1D7-4824-BAE4-2625413C2781}">
  <ds:schemaRefs>
    <ds:schemaRef ds:uri="http://schemas.microsoft.com/sharepoint/v3/contenttype/forms"/>
  </ds:schemaRefs>
</ds:datastoreItem>
</file>

<file path=customXml/itemProps3.xml><?xml version="1.0" encoding="utf-8"?>
<ds:datastoreItem xmlns:ds="http://schemas.openxmlformats.org/officeDocument/2006/customXml" ds:itemID="{B7BBCADC-588F-4922-B4A2-6D72CD22373F}">
  <ds:schemaRefs>
    <ds:schemaRef ds:uri="a880ffde-9aaa-4fc2-8ee2-502378addca0"/>
    <ds:schemaRef ds:uri="f489b5e7-c824-4882-aac9-7b7b3f42c87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OHIPtemplate_05.24.19</Template>
  <TotalTime>0</TotalTime>
  <Words>976</Words>
  <Application>Microsoft Office PowerPoint</Application>
  <PresentationFormat>Widescreen</PresentationFormat>
  <Paragraphs>187</Paragraphs>
  <Slides>19</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Calibri</vt:lpstr>
      <vt:lpstr>Calibri Light</vt:lpstr>
      <vt:lpstr>Ink Free</vt:lpstr>
      <vt:lpstr>Source Sans Pro</vt:lpstr>
      <vt:lpstr>Custom Design</vt:lpstr>
      <vt:lpstr>Office Theme</vt:lpstr>
      <vt:lpstr>1_Office Theme</vt:lpstr>
      <vt:lpstr>PowerPoint Presentation</vt:lpstr>
      <vt:lpstr>PowerPoint Presentation</vt:lpstr>
      <vt:lpstr>Collaboration and Engagement</vt:lpstr>
      <vt:lpstr>Joint Collaborations</vt:lpstr>
      <vt:lpstr>Strengthening Public Health Infrastructure</vt:lpstr>
      <vt:lpstr>PowerPoint Presentation</vt:lpstr>
      <vt:lpstr>Anticipated Goals and Outcomes </vt:lpstr>
      <vt:lpstr>Regional Office Locations</vt:lpstr>
      <vt:lpstr>Regional Office PHI Grant Staff</vt:lpstr>
      <vt:lpstr>Regional Office Recruitments as of 6/2024</vt:lpstr>
      <vt:lpstr>Staffing in Regional Offices</vt:lpstr>
      <vt:lpstr>PowerPoint Presentation</vt:lpstr>
      <vt:lpstr>Anticipated LHD Outcomes</vt:lpstr>
      <vt:lpstr>LHD Investment</vt:lpstr>
      <vt:lpstr>LHD Engagement</vt:lpstr>
      <vt:lpstr>LHD PHI Grant Expenditure Resource Guide</vt:lpstr>
      <vt:lpstr>LHD PHI Grant Expenditures</vt:lpstr>
      <vt:lpstr>NYSDOH PHI Grant RO/LHD Contacts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Regan</dc:creator>
  <cp:lastModifiedBy>Bauer, Ursula (HEALTH)</cp:lastModifiedBy>
  <cp:revision>1</cp:revision>
  <dcterms:created xsi:type="dcterms:W3CDTF">2023-08-01T19:15:53Z</dcterms:created>
  <dcterms:modified xsi:type="dcterms:W3CDTF">2024-07-10T17:54:44Z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0x0101006DE6B0FBBE2D9245B30FE1EBD6B80B49</vt:lpwstr>
  </property>
  <property fmtid="{D5CDD505-2E9C-101B-9397-08002B2CF9AE}" pid="3" name="MediaServiceImageTags">
    <vt:lpwstr/>
  </property>
</Properties>
</file>