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60" r:id="rId5"/>
    <p:sldMasterId id="2147483648" r:id="rId6"/>
    <p:sldMasterId id="2147483674" r:id="rId7"/>
    <p:sldMasterId id="2147483688" r:id="rId8"/>
  </p:sldMasterIdLst>
  <p:notesMasterIdLst>
    <p:notesMasterId r:id="rId30"/>
  </p:notesMasterIdLst>
  <p:sldIdLst>
    <p:sldId id="334" r:id="rId9"/>
    <p:sldId id="259" r:id="rId10"/>
    <p:sldId id="328" r:id="rId11"/>
    <p:sldId id="329" r:id="rId12"/>
    <p:sldId id="335" r:id="rId13"/>
    <p:sldId id="336" r:id="rId14"/>
    <p:sldId id="337" r:id="rId15"/>
    <p:sldId id="338" r:id="rId16"/>
    <p:sldId id="339" r:id="rId17"/>
    <p:sldId id="340" r:id="rId18"/>
    <p:sldId id="325" r:id="rId19"/>
    <p:sldId id="330" r:id="rId20"/>
    <p:sldId id="326" r:id="rId21"/>
    <p:sldId id="331" r:id="rId22"/>
    <p:sldId id="327" r:id="rId23"/>
    <p:sldId id="312" r:id="rId24"/>
    <p:sldId id="294" r:id="rId25"/>
    <p:sldId id="315" r:id="rId26"/>
    <p:sldId id="332" r:id="rId27"/>
    <p:sldId id="333" r:id="rId28"/>
    <p:sldId id="318" r:id="rId2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124A1B-E473-BDBB-D24A-597B2BDDA9CC}" name="Bleau, Alexander (HEALTH)" initials="B(" userId="S::alexander.bleau@health.ny.gov::4a4734b1-aa41-4690-a399-def256266445" providerId="AD"/>
  <p188:author id="{B206FEB4-7E7D-4330-BBEB-EE7A0CD6DEFE}" name="Heslin, Eugene P (HEALTH)" initials="H(" userId="S::eugene.heslin@health.ny.gov::f5d0be10-939d-4c87-a293-9afdec51cac8" providerId="AD"/>
  <p188:author id="{D4CC59C4-FB28-1E92-0443-4A5445928543}" name="Brodie, Peter L (HEALTH)" initials="B(" userId="S::peter.brodie@health.ny.gov::55bba264-2fe9-418a-85f9-cdbf9dd9e289" providerId="AD"/>
  <p188:author id="{081394E9-A053-6E36-3160-76AACAAF3572}" name="Dziura, Steven (HEALTH)" initials="DS(" userId="S::Steven.Dziura@health.ny.gov::60258e87-4b50-48be-891c-7f3438ff26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553278"/>
    <a:srgbClr val="646569"/>
    <a:srgbClr val="A5A5A5"/>
    <a:srgbClr val="86A3D9"/>
    <a:srgbClr val="ED7D31"/>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FEAF5-EC21-417F-A21B-25E90F9DCF98}" v="231" dt="2023-08-23T13:22:36.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83" autoAdjust="0"/>
  </p:normalViewPr>
  <p:slideViewPr>
    <p:cSldViewPr snapToGrid="0">
      <p:cViewPr varScale="1">
        <p:scale>
          <a:sx n="147" d="100"/>
          <a:sy n="147" d="100"/>
        </p:scale>
        <p:origin x="564" y="10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ziura, Steven (HEALTH)" userId="60258e87-4b50-48be-891c-7f3438ff2653" providerId="ADAL" clId="{AFEFEAF5-EC21-417F-A21B-25E90F9DCF98}"/>
    <pc:docChg chg="undo redo custSel addSld delSld modSld sldOrd modNotesMaster">
      <pc:chgData name="Dziura, Steven (HEALTH)" userId="60258e87-4b50-48be-891c-7f3438ff2653" providerId="ADAL" clId="{AFEFEAF5-EC21-417F-A21B-25E90F9DCF98}" dt="2023-08-23T13:22:36.574" v="19975"/>
      <pc:docMkLst>
        <pc:docMk/>
      </pc:docMkLst>
      <pc:sldChg chg="del">
        <pc:chgData name="Dziura, Steven (HEALTH)" userId="60258e87-4b50-48be-891c-7f3438ff2653" providerId="ADAL" clId="{AFEFEAF5-EC21-417F-A21B-25E90F9DCF98}" dt="2023-08-21T23:28:15.690" v="10548" actId="47"/>
        <pc:sldMkLst>
          <pc:docMk/>
          <pc:sldMk cId="206780276" sldId="256"/>
        </pc:sldMkLst>
      </pc:sldChg>
      <pc:sldChg chg="addSp delSp modSp mod modNotes modNotesTx">
        <pc:chgData name="Dziura, Steven (HEALTH)" userId="60258e87-4b50-48be-891c-7f3438ff2653" providerId="ADAL" clId="{AFEFEAF5-EC21-417F-A21B-25E90F9DCF98}" dt="2023-08-23T13:22:36.574" v="19975"/>
        <pc:sldMkLst>
          <pc:docMk/>
          <pc:sldMk cId="4146792099" sldId="259"/>
        </pc:sldMkLst>
        <pc:spChg chg="add mod">
          <ac:chgData name="Dziura, Steven (HEALTH)" userId="60258e87-4b50-48be-891c-7f3438ff2653" providerId="ADAL" clId="{AFEFEAF5-EC21-417F-A21B-25E90F9DCF98}" dt="2023-08-21T23:33:12.630" v="10823" actId="20577"/>
          <ac:spMkLst>
            <pc:docMk/>
            <pc:sldMk cId="4146792099" sldId="259"/>
            <ac:spMk id="2" creationId="{B98A3CE6-8E37-C460-1404-5A2336602BCF}"/>
          </ac:spMkLst>
        </pc:spChg>
        <pc:spChg chg="del">
          <ac:chgData name="Dziura, Steven (HEALTH)" userId="60258e87-4b50-48be-891c-7f3438ff2653" providerId="ADAL" clId="{AFEFEAF5-EC21-417F-A21B-25E90F9DCF98}" dt="2023-08-21T12:34:29.009" v="842" actId="478"/>
          <ac:spMkLst>
            <pc:docMk/>
            <pc:sldMk cId="4146792099" sldId="259"/>
            <ac:spMk id="6" creationId="{1490B175-27CB-42D1-8B76-FF1C20D1F385}"/>
          </ac:spMkLst>
        </pc:spChg>
        <pc:spChg chg="del">
          <ac:chgData name="Dziura, Steven (HEALTH)" userId="60258e87-4b50-48be-891c-7f3438ff2653" providerId="ADAL" clId="{AFEFEAF5-EC21-417F-A21B-25E90F9DCF98}" dt="2023-08-21T12:30:19.244" v="763" actId="478"/>
          <ac:spMkLst>
            <pc:docMk/>
            <pc:sldMk cId="4146792099" sldId="259"/>
            <ac:spMk id="9" creationId="{3FA0613C-EAC8-4458-B447-776026A35264}"/>
          </ac:spMkLst>
        </pc:spChg>
        <pc:spChg chg="del">
          <ac:chgData name="Dziura, Steven (HEALTH)" userId="60258e87-4b50-48be-891c-7f3438ff2653" providerId="ADAL" clId="{AFEFEAF5-EC21-417F-A21B-25E90F9DCF98}" dt="2023-08-21T12:30:19.244" v="763" actId="478"/>
          <ac:spMkLst>
            <pc:docMk/>
            <pc:sldMk cId="4146792099" sldId="259"/>
            <ac:spMk id="10" creationId="{5B133E2D-A8B2-4FF7-B8A3-0F698D979532}"/>
          </ac:spMkLst>
        </pc:spChg>
        <pc:spChg chg="del">
          <ac:chgData name="Dziura, Steven (HEALTH)" userId="60258e87-4b50-48be-891c-7f3438ff2653" providerId="ADAL" clId="{AFEFEAF5-EC21-417F-A21B-25E90F9DCF98}" dt="2023-08-21T12:30:15.961" v="762" actId="478"/>
          <ac:spMkLst>
            <pc:docMk/>
            <pc:sldMk cId="4146792099" sldId="259"/>
            <ac:spMk id="12" creationId="{88D57C67-B0CA-4AA8-A8A8-8BFF67F97368}"/>
          </ac:spMkLst>
        </pc:spChg>
        <pc:spChg chg="mod">
          <ac:chgData name="Dziura, Steven (HEALTH)" userId="60258e87-4b50-48be-891c-7f3438ff2653" providerId="ADAL" clId="{AFEFEAF5-EC21-417F-A21B-25E90F9DCF98}" dt="2023-08-21T23:34:08.459" v="10826" actId="6549"/>
          <ac:spMkLst>
            <pc:docMk/>
            <pc:sldMk cId="4146792099" sldId="259"/>
            <ac:spMk id="13" creationId="{169E73ED-E4BE-4065-B7F9-D387DBBEB5B1}"/>
          </ac:spMkLst>
        </pc:spChg>
        <pc:spChg chg="mod">
          <ac:chgData name="Dziura, Steven (HEALTH)" userId="60258e87-4b50-48be-891c-7f3438ff2653" providerId="ADAL" clId="{AFEFEAF5-EC21-417F-A21B-25E90F9DCF98}" dt="2023-08-21T23:34:36.486" v="10897" actId="20577"/>
          <ac:spMkLst>
            <pc:docMk/>
            <pc:sldMk cId="4146792099" sldId="259"/>
            <ac:spMk id="14" creationId="{A41DF861-2DFB-460D-9D1F-1D1D0F005D89}"/>
          </ac:spMkLst>
        </pc:spChg>
        <pc:spChg chg="del">
          <ac:chgData name="Dziura, Steven (HEALTH)" userId="60258e87-4b50-48be-891c-7f3438ff2653" providerId="ADAL" clId="{AFEFEAF5-EC21-417F-A21B-25E90F9DCF98}" dt="2023-08-21T12:30:15.961" v="762" actId="478"/>
          <ac:spMkLst>
            <pc:docMk/>
            <pc:sldMk cId="4146792099" sldId="259"/>
            <ac:spMk id="17" creationId="{F79CB0AC-EE40-4354-8572-972921AE14E6}"/>
          </ac:spMkLst>
        </pc:spChg>
        <pc:graphicFrameChg chg="del">
          <ac:chgData name="Dziura, Steven (HEALTH)" userId="60258e87-4b50-48be-891c-7f3438ff2653" providerId="ADAL" clId="{AFEFEAF5-EC21-417F-A21B-25E90F9DCF98}" dt="2023-08-21T12:30:15.961" v="762" actId="478"/>
          <ac:graphicFrameMkLst>
            <pc:docMk/>
            <pc:sldMk cId="4146792099" sldId="259"/>
            <ac:graphicFrameMk id="5" creationId="{5F6F8060-287B-4541-94BC-7CE0ACC81936}"/>
          </ac:graphicFrameMkLst>
        </pc:graphicFrameChg>
        <pc:picChg chg="del">
          <ac:chgData name="Dziura, Steven (HEALTH)" userId="60258e87-4b50-48be-891c-7f3438ff2653" providerId="ADAL" clId="{AFEFEAF5-EC21-417F-A21B-25E90F9DCF98}" dt="2023-08-21T12:30:15.961" v="762" actId="478"/>
          <ac:picMkLst>
            <pc:docMk/>
            <pc:sldMk cId="4146792099" sldId="259"/>
            <ac:picMk id="11" creationId="{B7AB16E9-B0E1-4AB6-A517-2F1D10595F6A}"/>
          </ac:picMkLst>
        </pc:picChg>
      </pc:sldChg>
      <pc:sldChg chg="del">
        <pc:chgData name="Dziura, Steven (HEALTH)" userId="60258e87-4b50-48be-891c-7f3438ff2653" providerId="ADAL" clId="{AFEFEAF5-EC21-417F-A21B-25E90F9DCF98}" dt="2023-08-21T17:47:39.118" v="6007" actId="2696"/>
        <pc:sldMkLst>
          <pc:docMk/>
          <pc:sldMk cId="3353037097" sldId="271"/>
        </pc:sldMkLst>
      </pc:sldChg>
      <pc:sldChg chg="del">
        <pc:chgData name="Dziura, Steven (HEALTH)" userId="60258e87-4b50-48be-891c-7f3438ff2653" providerId="ADAL" clId="{AFEFEAF5-EC21-417F-A21B-25E90F9DCF98}" dt="2023-08-21T12:18:08.027" v="1" actId="47"/>
        <pc:sldMkLst>
          <pc:docMk/>
          <pc:sldMk cId="1735702861" sldId="274"/>
        </pc:sldMkLst>
      </pc:sldChg>
      <pc:sldChg chg="del">
        <pc:chgData name="Dziura, Steven (HEALTH)" userId="60258e87-4b50-48be-891c-7f3438ff2653" providerId="ADAL" clId="{AFEFEAF5-EC21-417F-A21B-25E90F9DCF98}" dt="2023-08-21T12:18:42.080" v="9" actId="47"/>
        <pc:sldMkLst>
          <pc:docMk/>
          <pc:sldMk cId="3396709195" sldId="275"/>
        </pc:sldMkLst>
      </pc:sldChg>
      <pc:sldChg chg="del">
        <pc:chgData name="Dziura, Steven (HEALTH)" userId="60258e87-4b50-48be-891c-7f3438ff2653" providerId="ADAL" clId="{AFEFEAF5-EC21-417F-A21B-25E90F9DCF98}" dt="2023-08-21T12:18:27.436" v="5" actId="47"/>
        <pc:sldMkLst>
          <pc:docMk/>
          <pc:sldMk cId="477940810" sldId="278"/>
        </pc:sldMkLst>
      </pc:sldChg>
      <pc:sldChg chg="del">
        <pc:chgData name="Dziura, Steven (HEALTH)" userId="60258e87-4b50-48be-891c-7f3438ff2653" providerId="ADAL" clId="{AFEFEAF5-EC21-417F-A21B-25E90F9DCF98}" dt="2023-08-21T12:18:30.858" v="7" actId="47"/>
        <pc:sldMkLst>
          <pc:docMk/>
          <pc:sldMk cId="3524313629" sldId="280"/>
        </pc:sldMkLst>
      </pc:sldChg>
      <pc:sldChg chg="del">
        <pc:chgData name="Dziura, Steven (HEALTH)" userId="60258e87-4b50-48be-891c-7f3438ff2653" providerId="ADAL" clId="{AFEFEAF5-EC21-417F-A21B-25E90F9DCF98}" dt="2023-08-21T12:18:47.972" v="10" actId="47"/>
        <pc:sldMkLst>
          <pc:docMk/>
          <pc:sldMk cId="839639184" sldId="281"/>
        </pc:sldMkLst>
      </pc:sldChg>
      <pc:sldChg chg="del">
        <pc:chgData name="Dziura, Steven (HEALTH)" userId="60258e87-4b50-48be-891c-7f3438ff2653" providerId="ADAL" clId="{AFEFEAF5-EC21-417F-A21B-25E90F9DCF98}" dt="2023-08-21T12:18:47.972" v="10" actId="47"/>
        <pc:sldMkLst>
          <pc:docMk/>
          <pc:sldMk cId="551175135" sldId="282"/>
        </pc:sldMkLst>
      </pc:sldChg>
      <pc:sldChg chg="del">
        <pc:chgData name="Dziura, Steven (HEALTH)" userId="60258e87-4b50-48be-891c-7f3438ff2653" providerId="ADAL" clId="{AFEFEAF5-EC21-417F-A21B-25E90F9DCF98}" dt="2023-08-21T12:18:47.972" v="10" actId="47"/>
        <pc:sldMkLst>
          <pc:docMk/>
          <pc:sldMk cId="205233467" sldId="283"/>
        </pc:sldMkLst>
      </pc:sldChg>
      <pc:sldChg chg="del">
        <pc:chgData name="Dziura, Steven (HEALTH)" userId="60258e87-4b50-48be-891c-7f3438ff2653" providerId="ADAL" clId="{AFEFEAF5-EC21-417F-A21B-25E90F9DCF98}" dt="2023-08-21T12:18:47.972" v="10" actId="47"/>
        <pc:sldMkLst>
          <pc:docMk/>
          <pc:sldMk cId="1279918963" sldId="284"/>
        </pc:sldMkLst>
      </pc:sldChg>
      <pc:sldChg chg="del">
        <pc:chgData name="Dziura, Steven (HEALTH)" userId="60258e87-4b50-48be-891c-7f3438ff2653" providerId="ADAL" clId="{AFEFEAF5-EC21-417F-A21B-25E90F9DCF98}" dt="2023-08-21T12:18:47.972" v="10" actId="47"/>
        <pc:sldMkLst>
          <pc:docMk/>
          <pc:sldMk cId="997357007" sldId="285"/>
        </pc:sldMkLst>
      </pc:sldChg>
      <pc:sldChg chg="del">
        <pc:chgData name="Dziura, Steven (HEALTH)" userId="60258e87-4b50-48be-891c-7f3438ff2653" providerId="ADAL" clId="{AFEFEAF5-EC21-417F-A21B-25E90F9DCF98}" dt="2023-08-21T12:18:47.972" v="10" actId="47"/>
        <pc:sldMkLst>
          <pc:docMk/>
          <pc:sldMk cId="2166912703" sldId="286"/>
        </pc:sldMkLst>
      </pc:sldChg>
      <pc:sldChg chg="del">
        <pc:chgData name="Dziura, Steven (HEALTH)" userId="60258e87-4b50-48be-891c-7f3438ff2653" providerId="ADAL" clId="{AFEFEAF5-EC21-417F-A21B-25E90F9DCF98}" dt="2023-08-21T12:18:47.972" v="10" actId="47"/>
        <pc:sldMkLst>
          <pc:docMk/>
          <pc:sldMk cId="3191004748" sldId="287"/>
        </pc:sldMkLst>
      </pc:sldChg>
      <pc:sldChg chg="del">
        <pc:chgData name="Dziura, Steven (HEALTH)" userId="60258e87-4b50-48be-891c-7f3438ff2653" providerId="ADAL" clId="{AFEFEAF5-EC21-417F-A21B-25E90F9DCF98}" dt="2023-08-21T12:18:47.972" v="10" actId="47"/>
        <pc:sldMkLst>
          <pc:docMk/>
          <pc:sldMk cId="3008147668" sldId="288"/>
        </pc:sldMkLst>
      </pc:sldChg>
      <pc:sldChg chg="del">
        <pc:chgData name="Dziura, Steven (HEALTH)" userId="60258e87-4b50-48be-891c-7f3438ff2653" providerId="ADAL" clId="{AFEFEAF5-EC21-417F-A21B-25E90F9DCF98}" dt="2023-08-21T12:18:47.972" v="10" actId="47"/>
        <pc:sldMkLst>
          <pc:docMk/>
          <pc:sldMk cId="2731709895" sldId="289"/>
        </pc:sldMkLst>
      </pc:sldChg>
      <pc:sldChg chg="del">
        <pc:chgData name="Dziura, Steven (HEALTH)" userId="60258e87-4b50-48be-891c-7f3438ff2653" providerId="ADAL" clId="{AFEFEAF5-EC21-417F-A21B-25E90F9DCF98}" dt="2023-08-21T12:18:47.972" v="10" actId="47"/>
        <pc:sldMkLst>
          <pc:docMk/>
          <pc:sldMk cId="2112244439" sldId="290"/>
        </pc:sldMkLst>
      </pc:sldChg>
      <pc:sldChg chg="addSp delSp modSp mod modNotes modNotesTx">
        <pc:chgData name="Dziura, Steven (HEALTH)" userId="60258e87-4b50-48be-891c-7f3438ff2653" providerId="ADAL" clId="{AFEFEAF5-EC21-417F-A21B-25E90F9DCF98}" dt="2023-08-23T13:22:36.574" v="19975"/>
        <pc:sldMkLst>
          <pc:docMk/>
          <pc:sldMk cId="65011732" sldId="294"/>
        </pc:sldMkLst>
        <pc:spChg chg="mod">
          <ac:chgData name="Dziura, Steven (HEALTH)" userId="60258e87-4b50-48be-891c-7f3438ff2653" providerId="ADAL" clId="{AFEFEAF5-EC21-417F-A21B-25E90F9DCF98}" dt="2023-08-21T17:46:16.442" v="5961" actId="1076"/>
          <ac:spMkLst>
            <pc:docMk/>
            <pc:sldMk cId="65011732" sldId="294"/>
            <ac:spMk id="2" creationId="{EA3F8D77-1351-4877-A774-E09C8FC7A77B}"/>
          </ac:spMkLst>
        </pc:spChg>
        <pc:spChg chg="add mod">
          <ac:chgData name="Dziura, Steven (HEALTH)" userId="60258e87-4b50-48be-891c-7f3438ff2653" providerId="ADAL" clId="{AFEFEAF5-EC21-417F-A21B-25E90F9DCF98}" dt="2023-08-21T17:45:33.998" v="5955"/>
          <ac:spMkLst>
            <pc:docMk/>
            <pc:sldMk cId="65011732" sldId="294"/>
            <ac:spMk id="3" creationId="{03BD76CE-4B5A-CC69-57AC-567F23D844BD}"/>
          </ac:spMkLst>
        </pc:spChg>
        <pc:spChg chg="del">
          <ac:chgData name="Dziura, Steven (HEALTH)" userId="60258e87-4b50-48be-891c-7f3438ff2653" providerId="ADAL" clId="{AFEFEAF5-EC21-417F-A21B-25E90F9DCF98}" dt="2023-08-21T17:45:40.243" v="5957" actId="478"/>
          <ac:spMkLst>
            <pc:docMk/>
            <pc:sldMk cId="65011732" sldId="294"/>
            <ac:spMk id="4" creationId="{00000000-0000-0000-0000-000000000000}"/>
          </ac:spMkLst>
        </pc:spChg>
        <pc:spChg chg="add mod">
          <ac:chgData name="Dziura, Steven (HEALTH)" userId="60258e87-4b50-48be-891c-7f3438ff2653" providerId="ADAL" clId="{AFEFEAF5-EC21-417F-A21B-25E90F9DCF98}" dt="2023-08-21T18:17:30.993" v="6345" actId="20577"/>
          <ac:spMkLst>
            <pc:docMk/>
            <pc:sldMk cId="65011732" sldId="294"/>
            <ac:spMk id="5" creationId="{687D961D-B07F-616E-C1CD-7D77B5043C84}"/>
          </ac:spMkLst>
        </pc:spChg>
        <pc:spChg chg="mod">
          <ac:chgData name="Dziura, Steven (HEALTH)" userId="60258e87-4b50-48be-891c-7f3438ff2653" providerId="ADAL" clId="{AFEFEAF5-EC21-417F-A21B-25E90F9DCF98}" dt="2023-08-21T17:46:16.442" v="5961" actId="1076"/>
          <ac:spMkLst>
            <pc:docMk/>
            <pc:sldMk cId="65011732" sldId="294"/>
            <ac:spMk id="9" creationId="{841A2A67-A5BB-4E09-A5A4-A5B10B36D55F}"/>
          </ac:spMkLst>
        </pc:spChg>
        <pc:spChg chg="del">
          <ac:chgData name="Dziura, Steven (HEALTH)" userId="60258e87-4b50-48be-891c-7f3438ff2653" providerId="ADAL" clId="{AFEFEAF5-EC21-417F-A21B-25E90F9DCF98}" dt="2023-08-21T17:45:38.304" v="5956" actId="478"/>
          <ac:spMkLst>
            <pc:docMk/>
            <pc:sldMk cId="65011732" sldId="294"/>
            <ac:spMk id="11" creationId="{C4AD239D-F5B7-4047-8C23-51642257B0C0}"/>
          </ac:spMkLst>
        </pc:spChg>
        <pc:spChg chg="mod">
          <ac:chgData name="Dziura, Steven (HEALTH)" userId="60258e87-4b50-48be-891c-7f3438ff2653" providerId="ADAL" clId="{AFEFEAF5-EC21-417F-A21B-25E90F9DCF98}" dt="2023-08-21T17:46:16.442" v="5961" actId="1076"/>
          <ac:spMkLst>
            <pc:docMk/>
            <pc:sldMk cId="65011732" sldId="294"/>
            <ac:spMk id="12" creationId="{10CD4BE6-3770-4E90-9D02-17340A08BCF2}"/>
          </ac:spMkLst>
        </pc:spChg>
        <pc:spChg chg="mod">
          <ac:chgData name="Dziura, Steven (HEALTH)" userId="60258e87-4b50-48be-891c-7f3438ff2653" providerId="ADAL" clId="{AFEFEAF5-EC21-417F-A21B-25E90F9DCF98}" dt="2023-08-21T17:46:05.048" v="5959" actId="164"/>
          <ac:spMkLst>
            <pc:docMk/>
            <pc:sldMk cId="65011732" sldId="294"/>
            <ac:spMk id="13" creationId="{63D09841-DC70-4591-A4E5-8A230EA412AF}"/>
          </ac:spMkLst>
        </pc:spChg>
        <pc:spChg chg="mod">
          <ac:chgData name="Dziura, Steven (HEALTH)" userId="60258e87-4b50-48be-891c-7f3438ff2653" providerId="ADAL" clId="{AFEFEAF5-EC21-417F-A21B-25E90F9DCF98}" dt="2023-08-21T17:46:16.442" v="5961" actId="1076"/>
          <ac:spMkLst>
            <pc:docMk/>
            <pc:sldMk cId="65011732" sldId="294"/>
            <ac:spMk id="14" creationId="{86659620-A48B-41B9-A844-0EFF8EEC46C8}"/>
          </ac:spMkLst>
        </pc:spChg>
        <pc:spChg chg="mod">
          <ac:chgData name="Dziura, Steven (HEALTH)" userId="60258e87-4b50-48be-891c-7f3438ff2653" providerId="ADAL" clId="{AFEFEAF5-EC21-417F-A21B-25E90F9DCF98}" dt="2023-08-21T17:46:05.048" v="5959" actId="164"/>
          <ac:spMkLst>
            <pc:docMk/>
            <pc:sldMk cId="65011732" sldId="294"/>
            <ac:spMk id="17" creationId="{30324A06-B35F-4844-8412-23A253654A3D}"/>
          </ac:spMkLst>
        </pc:spChg>
        <pc:spChg chg="mod">
          <ac:chgData name="Dziura, Steven (HEALTH)" userId="60258e87-4b50-48be-891c-7f3438ff2653" providerId="ADAL" clId="{AFEFEAF5-EC21-417F-A21B-25E90F9DCF98}" dt="2023-08-21T17:46:16.442" v="5961" actId="1076"/>
          <ac:spMkLst>
            <pc:docMk/>
            <pc:sldMk cId="65011732" sldId="294"/>
            <ac:spMk id="18" creationId="{CA93188E-9719-4DBA-8ACC-9546DC877A1E}"/>
          </ac:spMkLst>
        </pc:spChg>
        <pc:spChg chg="mod">
          <ac:chgData name="Dziura, Steven (HEALTH)" userId="60258e87-4b50-48be-891c-7f3438ff2653" providerId="ADAL" clId="{AFEFEAF5-EC21-417F-A21B-25E90F9DCF98}" dt="2023-08-21T17:46:16.442" v="5961" actId="1076"/>
          <ac:spMkLst>
            <pc:docMk/>
            <pc:sldMk cId="65011732" sldId="294"/>
            <ac:spMk id="20" creationId="{9CC25B3B-9EC5-4407-8E26-55767F8D3517}"/>
          </ac:spMkLst>
        </pc:spChg>
        <pc:spChg chg="mod">
          <ac:chgData name="Dziura, Steven (HEALTH)" userId="60258e87-4b50-48be-891c-7f3438ff2653" providerId="ADAL" clId="{AFEFEAF5-EC21-417F-A21B-25E90F9DCF98}" dt="2023-08-21T17:46:16.442" v="5961" actId="1076"/>
          <ac:spMkLst>
            <pc:docMk/>
            <pc:sldMk cId="65011732" sldId="294"/>
            <ac:spMk id="22" creationId="{E0A1DF5F-D0C1-414B-91F5-D3858E48E2D8}"/>
          </ac:spMkLst>
        </pc:spChg>
        <pc:grpChg chg="add mod">
          <ac:chgData name="Dziura, Steven (HEALTH)" userId="60258e87-4b50-48be-891c-7f3438ff2653" providerId="ADAL" clId="{AFEFEAF5-EC21-417F-A21B-25E90F9DCF98}" dt="2023-08-21T17:47:52.847" v="6008" actId="1076"/>
          <ac:grpSpMkLst>
            <pc:docMk/>
            <pc:sldMk cId="65011732" sldId="294"/>
            <ac:grpSpMk id="6" creationId="{A4D6C6C8-D1CC-9614-283D-8ACB8CC98561}"/>
          </ac:grpSpMkLst>
        </pc:grpChg>
        <pc:graphicFrameChg chg="mod">
          <ac:chgData name="Dziura, Steven (HEALTH)" userId="60258e87-4b50-48be-891c-7f3438ff2653" providerId="ADAL" clId="{AFEFEAF5-EC21-417F-A21B-25E90F9DCF98}" dt="2023-08-21T17:46:16.442" v="5961" actId="1076"/>
          <ac:graphicFrameMkLst>
            <pc:docMk/>
            <pc:sldMk cId="65011732" sldId="294"/>
            <ac:graphicFrameMk id="10" creationId="{29D137D9-2463-4547-A5FA-6A8C85723950}"/>
          </ac:graphicFrameMkLst>
        </pc:graphicFrameChg>
        <pc:picChg chg="mod">
          <ac:chgData name="Dziura, Steven (HEALTH)" userId="60258e87-4b50-48be-891c-7f3438ff2653" providerId="ADAL" clId="{AFEFEAF5-EC21-417F-A21B-25E90F9DCF98}" dt="2023-08-21T17:46:16.442" v="5961" actId="1076"/>
          <ac:picMkLst>
            <pc:docMk/>
            <pc:sldMk cId="65011732" sldId="294"/>
            <ac:picMk id="19" creationId="{FEC374D0-DE95-436A-9A3C-3CBA0025FC64}"/>
          </ac:picMkLst>
        </pc:picChg>
      </pc:sldChg>
      <pc:sldChg chg="del">
        <pc:chgData name="Dziura, Steven (HEALTH)" userId="60258e87-4b50-48be-891c-7f3438ff2653" providerId="ADAL" clId="{AFEFEAF5-EC21-417F-A21B-25E90F9DCF98}" dt="2023-08-21T17:45:05.320" v="5954" actId="2696"/>
        <pc:sldMkLst>
          <pc:docMk/>
          <pc:sldMk cId="2153646384" sldId="295"/>
        </pc:sldMkLst>
      </pc:sldChg>
      <pc:sldChg chg="del">
        <pc:chgData name="Dziura, Steven (HEALTH)" userId="60258e87-4b50-48be-891c-7f3438ff2653" providerId="ADAL" clId="{AFEFEAF5-EC21-417F-A21B-25E90F9DCF98}" dt="2023-08-21T12:18:29.186" v="6" actId="47"/>
        <pc:sldMkLst>
          <pc:docMk/>
          <pc:sldMk cId="533871909" sldId="296"/>
        </pc:sldMkLst>
      </pc:sldChg>
      <pc:sldChg chg="del">
        <pc:chgData name="Dziura, Steven (HEALTH)" userId="60258e87-4b50-48be-891c-7f3438ff2653" providerId="ADAL" clId="{AFEFEAF5-EC21-417F-A21B-25E90F9DCF98}" dt="2023-08-21T12:18:10.382" v="3" actId="47"/>
        <pc:sldMkLst>
          <pc:docMk/>
          <pc:sldMk cId="251640710" sldId="299"/>
        </pc:sldMkLst>
      </pc:sldChg>
      <pc:sldChg chg="del">
        <pc:chgData name="Dziura, Steven (HEALTH)" userId="60258e87-4b50-48be-891c-7f3438ff2653" providerId="ADAL" clId="{AFEFEAF5-EC21-417F-A21B-25E90F9DCF98}" dt="2023-08-21T12:18:11.307" v="4" actId="47"/>
        <pc:sldMkLst>
          <pc:docMk/>
          <pc:sldMk cId="1918718545" sldId="300"/>
        </pc:sldMkLst>
      </pc:sldChg>
      <pc:sldChg chg="addSp delSp modSp mod ord modNotes modNotesTx">
        <pc:chgData name="Dziura, Steven (HEALTH)" userId="60258e87-4b50-48be-891c-7f3438ff2653" providerId="ADAL" clId="{AFEFEAF5-EC21-417F-A21B-25E90F9DCF98}" dt="2023-08-23T13:22:36.574" v="19975"/>
        <pc:sldMkLst>
          <pc:docMk/>
          <pc:sldMk cId="509232322" sldId="312"/>
        </pc:sldMkLst>
        <pc:spChg chg="add mod">
          <ac:chgData name="Dziura, Steven (HEALTH)" userId="60258e87-4b50-48be-891c-7f3438ff2653" providerId="ADAL" clId="{AFEFEAF5-EC21-417F-A21B-25E90F9DCF98}" dt="2023-08-21T16:42:28.895" v="5821"/>
          <ac:spMkLst>
            <pc:docMk/>
            <pc:sldMk cId="509232322" sldId="312"/>
            <ac:spMk id="2" creationId="{C51388A8-F61C-FBBE-F93B-1FBC7CEAE9D4}"/>
          </ac:spMkLst>
        </pc:spChg>
        <pc:spChg chg="add del mod">
          <ac:chgData name="Dziura, Steven (HEALTH)" userId="60258e87-4b50-48be-891c-7f3438ff2653" providerId="ADAL" clId="{AFEFEAF5-EC21-417F-A21B-25E90F9DCF98}" dt="2023-08-21T16:42:52.927" v="5827" actId="478"/>
          <ac:spMkLst>
            <pc:docMk/>
            <pc:sldMk cId="509232322" sldId="312"/>
            <ac:spMk id="3" creationId="{71EA5C8E-43F6-B26C-DC12-41AC30925661}"/>
          </ac:spMkLst>
        </pc:spChg>
        <pc:spChg chg="add mod">
          <ac:chgData name="Dziura, Steven (HEALTH)" userId="60258e87-4b50-48be-891c-7f3438ff2653" providerId="ADAL" clId="{AFEFEAF5-EC21-417F-A21B-25E90F9DCF98}" dt="2023-08-21T18:18:19.698" v="6414" actId="20577"/>
          <ac:spMkLst>
            <pc:docMk/>
            <pc:sldMk cId="509232322" sldId="312"/>
            <ac:spMk id="4" creationId="{91CD0203-DBF9-9E9F-B9D1-77F0B3B8BE41}"/>
          </ac:spMkLst>
        </pc:spChg>
        <pc:spChg chg="mod">
          <ac:chgData name="Dziura, Steven (HEALTH)" userId="60258e87-4b50-48be-891c-7f3438ff2653" providerId="ADAL" clId="{AFEFEAF5-EC21-417F-A21B-25E90F9DCF98}" dt="2023-08-21T16:43:16.034" v="5829" actId="1076"/>
          <ac:spMkLst>
            <pc:docMk/>
            <pc:sldMk cId="509232322" sldId="312"/>
            <ac:spMk id="16" creationId="{121B9EF4-371B-45C1-878F-9DBDB692F034}"/>
          </ac:spMkLst>
        </pc:spChg>
        <pc:spChg chg="del">
          <ac:chgData name="Dziura, Steven (HEALTH)" userId="60258e87-4b50-48be-891c-7f3438ff2653" providerId="ADAL" clId="{AFEFEAF5-EC21-417F-A21B-25E90F9DCF98}" dt="2023-08-21T16:42:31.659" v="5822" actId="478"/>
          <ac:spMkLst>
            <pc:docMk/>
            <pc:sldMk cId="509232322" sldId="312"/>
            <ac:spMk id="25" creationId="{3567B2CC-F83B-4C49-93EF-60F608CC4A81}"/>
          </ac:spMkLst>
        </pc:spChg>
        <pc:spChg chg="del">
          <ac:chgData name="Dziura, Steven (HEALTH)" userId="60258e87-4b50-48be-891c-7f3438ff2653" providerId="ADAL" clId="{AFEFEAF5-EC21-417F-A21B-25E90F9DCF98}" dt="2023-08-21T16:42:33.985" v="5823" actId="478"/>
          <ac:spMkLst>
            <pc:docMk/>
            <pc:sldMk cId="509232322" sldId="312"/>
            <ac:spMk id="26" creationId="{6E513D9E-ADC3-4AA3-AFF3-62989B6E16BC}"/>
          </ac:spMkLst>
        </pc:spChg>
        <pc:grpChg chg="mod">
          <ac:chgData name="Dziura, Steven (HEALTH)" userId="60258e87-4b50-48be-891c-7f3438ff2653" providerId="ADAL" clId="{AFEFEAF5-EC21-417F-A21B-25E90F9DCF98}" dt="2023-08-21T16:43:16.034" v="5829" actId="1076"/>
          <ac:grpSpMkLst>
            <pc:docMk/>
            <pc:sldMk cId="509232322" sldId="312"/>
            <ac:grpSpMk id="17" creationId="{47525734-5E11-4A7B-BABA-161B107A5DA8}"/>
          </ac:grpSpMkLst>
        </pc:grpChg>
        <pc:graphicFrameChg chg="mod ord">
          <ac:chgData name="Dziura, Steven (HEALTH)" userId="60258e87-4b50-48be-891c-7f3438ff2653" providerId="ADAL" clId="{AFEFEAF5-EC21-417F-A21B-25E90F9DCF98}" dt="2023-08-21T16:43:43.630" v="5834" actId="166"/>
          <ac:graphicFrameMkLst>
            <pc:docMk/>
            <pc:sldMk cId="509232322" sldId="312"/>
            <ac:graphicFrameMk id="8" creationId="{09AD8348-983E-40AA-806E-23CBDC614B7C}"/>
          </ac:graphicFrameMkLst>
        </pc:graphicFrameChg>
        <pc:picChg chg="mod">
          <ac:chgData name="Dziura, Steven (HEALTH)" userId="60258e87-4b50-48be-891c-7f3438ff2653" providerId="ADAL" clId="{AFEFEAF5-EC21-417F-A21B-25E90F9DCF98}" dt="2023-08-21T16:43:53.504" v="5836" actId="1076"/>
          <ac:picMkLst>
            <pc:docMk/>
            <pc:sldMk cId="509232322" sldId="312"/>
            <ac:picMk id="11" creationId="{C68ADE24-E0FE-4197-B3B2-6D06A5FA0A38}"/>
          </ac:picMkLst>
        </pc:picChg>
      </pc:sldChg>
      <pc:sldChg chg="addSp delSp modSp mod modNotes modNotesTx">
        <pc:chgData name="Dziura, Steven (HEALTH)" userId="60258e87-4b50-48be-891c-7f3438ff2653" providerId="ADAL" clId="{AFEFEAF5-EC21-417F-A21B-25E90F9DCF98}" dt="2023-08-23T13:22:36.574" v="19975"/>
        <pc:sldMkLst>
          <pc:docMk/>
          <pc:sldMk cId="3798813095" sldId="315"/>
        </pc:sldMkLst>
        <pc:spChg chg="add mod">
          <ac:chgData name="Dziura, Steven (HEALTH)" userId="60258e87-4b50-48be-891c-7f3438ff2653" providerId="ADAL" clId="{AFEFEAF5-EC21-417F-A21B-25E90F9DCF98}" dt="2023-08-21T17:46:46.801" v="5963"/>
          <ac:spMkLst>
            <pc:docMk/>
            <pc:sldMk cId="3798813095" sldId="315"/>
            <ac:spMk id="2" creationId="{DC39A8BF-87D2-8981-3E55-DED7506CAE5A}"/>
          </ac:spMkLst>
        </pc:spChg>
        <pc:spChg chg="del">
          <ac:chgData name="Dziura, Steven (HEALTH)" userId="60258e87-4b50-48be-891c-7f3438ff2653" providerId="ADAL" clId="{AFEFEAF5-EC21-417F-A21B-25E90F9DCF98}" dt="2023-08-21T17:46:52.539" v="5966" actId="478"/>
          <ac:spMkLst>
            <pc:docMk/>
            <pc:sldMk cId="3798813095" sldId="315"/>
            <ac:spMk id="3" creationId="{31690A40-3FAE-4615-BFB4-CD8508273B7D}"/>
          </ac:spMkLst>
        </pc:spChg>
        <pc:spChg chg="del">
          <ac:chgData name="Dziura, Steven (HEALTH)" userId="60258e87-4b50-48be-891c-7f3438ff2653" providerId="ADAL" clId="{AFEFEAF5-EC21-417F-A21B-25E90F9DCF98}" dt="2023-08-21T17:46:55.331" v="5967" actId="478"/>
          <ac:spMkLst>
            <pc:docMk/>
            <pc:sldMk cId="3798813095" sldId="315"/>
            <ac:spMk id="4" creationId="{0F7DF28A-4560-45EA-931B-217AE44DF36A}"/>
          </ac:spMkLst>
        </pc:spChg>
        <pc:spChg chg="add del mod">
          <ac:chgData name="Dziura, Steven (HEALTH)" userId="60258e87-4b50-48be-891c-7f3438ff2653" providerId="ADAL" clId="{AFEFEAF5-EC21-417F-A21B-25E90F9DCF98}" dt="2023-08-21T17:46:50.930" v="5965"/>
          <ac:spMkLst>
            <pc:docMk/>
            <pc:sldMk cId="3798813095" sldId="315"/>
            <ac:spMk id="6" creationId="{463B9410-8063-6968-37E2-1BFCA43F5544}"/>
          </ac:spMkLst>
        </pc:spChg>
        <pc:spChg chg="add mod">
          <ac:chgData name="Dziura, Steven (HEALTH)" userId="60258e87-4b50-48be-891c-7f3438ff2653" providerId="ADAL" clId="{AFEFEAF5-EC21-417F-A21B-25E90F9DCF98}" dt="2023-08-21T17:47:19.768" v="6005" actId="20577"/>
          <ac:spMkLst>
            <pc:docMk/>
            <pc:sldMk cId="3798813095" sldId="315"/>
            <ac:spMk id="7" creationId="{A1790DD4-505D-99BF-7F4D-BD1FFF85003F}"/>
          </ac:spMkLst>
        </pc:spChg>
        <pc:spChg chg="mod">
          <ac:chgData name="Dziura, Steven (HEALTH)" userId="60258e87-4b50-48be-891c-7f3438ff2653" providerId="ADAL" clId="{AFEFEAF5-EC21-417F-A21B-25E90F9DCF98}" dt="2023-08-21T17:55:18.698" v="6009" actId="1076"/>
          <ac:spMkLst>
            <pc:docMk/>
            <pc:sldMk cId="3798813095" sldId="315"/>
            <ac:spMk id="11" creationId="{C6EC1ACA-B29E-4F63-8B42-A66D087D7378}"/>
          </ac:spMkLst>
        </pc:spChg>
        <pc:spChg chg="mod">
          <ac:chgData name="Dziura, Steven (HEALTH)" userId="60258e87-4b50-48be-891c-7f3438ff2653" providerId="ADAL" clId="{AFEFEAF5-EC21-417F-A21B-25E90F9DCF98}" dt="2023-08-21T17:55:18.698" v="6009" actId="1076"/>
          <ac:spMkLst>
            <pc:docMk/>
            <pc:sldMk cId="3798813095" sldId="315"/>
            <ac:spMk id="12" creationId="{96BAC5FB-61CD-40D3-9014-383FE84EFA01}"/>
          </ac:spMkLst>
        </pc:spChg>
        <pc:spChg chg="mod">
          <ac:chgData name="Dziura, Steven (HEALTH)" userId="60258e87-4b50-48be-891c-7f3438ff2653" providerId="ADAL" clId="{AFEFEAF5-EC21-417F-A21B-25E90F9DCF98}" dt="2023-08-21T17:55:18.698" v="6009" actId="1076"/>
          <ac:spMkLst>
            <pc:docMk/>
            <pc:sldMk cId="3798813095" sldId="315"/>
            <ac:spMk id="17" creationId="{93A771EE-951C-4E05-B012-2D9A2D01F32B}"/>
          </ac:spMkLst>
        </pc:spChg>
        <pc:spChg chg="mod">
          <ac:chgData name="Dziura, Steven (HEALTH)" userId="60258e87-4b50-48be-891c-7f3438ff2653" providerId="ADAL" clId="{AFEFEAF5-EC21-417F-A21B-25E90F9DCF98}" dt="2023-08-21T17:55:18.698" v="6009" actId="1076"/>
          <ac:spMkLst>
            <pc:docMk/>
            <pc:sldMk cId="3798813095" sldId="315"/>
            <ac:spMk id="18" creationId="{9DC584C6-74CA-4EA7-BEC0-E7D11AF71D2A}"/>
          </ac:spMkLst>
        </pc:spChg>
        <pc:spChg chg="mod">
          <ac:chgData name="Dziura, Steven (HEALTH)" userId="60258e87-4b50-48be-891c-7f3438ff2653" providerId="ADAL" clId="{AFEFEAF5-EC21-417F-A21B-25E90F9DCF98}" dt="2023-08-21T17:47:29.275" v="6006" actId="1076"/>
          <ac:spMkLst>
            <pc:docMk/>
            <pc:sldMk cId="3798813095" sldId="315"/>
            <ac:spMk id="19" creationId="{0F1D8712-76D0-4C08-81AE-C15774901F1C}"/>
          </ac:spMkLst>
        </pc:spChg>
        <pc:spChg chg="mod">
          <ac:chgData name="Dziura, Steven (HEALTH)" userId="60258e87-4b50-48be-891c-7f3438ff2653" providerId="ADAL" clId="{AFEFEAF5-EC21-417F-A21B-25E90F9DCF98}" dt="2023-08-21T17:55:18.698" v="6009" actId="1076"/>
          <ac:spMkLst>
            <pc:docMk/>
            <pc:sldMk cId="3798813095" sldId="315"/>
            <ac:spMk id="20" creationId="{AE4AF6FB-EB5B-4E3F-8067-B49675E36D39}"/>
          </ac:spMkLst>
        </pc:spChg>
        <pc:graphicFrameChg chg="mod">
          <ac:chgData name="Dziura, Steven (HEALTH)" userId="60258e87-4b50-48be-891c-7f3438ff2653" providerId="ADAL" clId="{AFEFEAF5-EC21-417F-A21B-25E90F9DCF98}" dt="2023-08-21T17:55:18.698" v="6009" actId="1076"/>
          <ac:graphicFrameMkLst>
            <pc:docMk/>
            <pc:sldMk cId="3798813095" sldId="315"/>
            <ac:graphicFrameMk id="5" creationId="{E5153D81-AD0E-4E03-B606-FC4BA8DC24C1}"/>
          </ac:graphicFrameMkLst>
        </pc:graphicFrameChg>
        <pc:graphicFrameChg chg="mod">
          <ac:chgData name="Dziura, Steven (HEALTH)" userId="60258e87-4b50-48be-891c-7f3438ff2653" providerId="ADAL" clId="{AFEFEAF5-EC21-417F-A21B-25E90F9DCF98}" dt="2023-08-21T17:55:18.698" v="6009" actId="1076"/>
          <ac:graphicFrameMkLst>
            <pc:docMk/>
            <pc:sldMk cId="3798813095" sldId="315"/>
            <ac:graphicFrameMk id="13" creationId="{2814C360-FECA-413D-9FB7-0C0F6FDF0037}"/>
          </ac:graphicFrameMkLst>
        </pc:graphicFrameChg>
        <pc:picChg chg="mod">
          <ac:chgData name="Dziura, Steven (HEALTH)" userId="60258e87-4b50-48be-891c-7f3438ff2653" providerId="ADAL" clId="{AFEFEAF5-EC21-417F-A21B-25E90F9DCF98}" dt="2023-08-21T17:55:18.698" v="6009" actId="1076"/>
          <ac:picMkLst>
            <pc:docMk/>
            <pc:sldMk cId="3798813095" sldId="315"/>
            <ac:picMk id="16" creationId="{9C1123F2-F5E9-468B-A0B3-680976B59B87}"/>
          </ac:picMkLst>
        </pc:picChg>
      </pc:sldChg>
      <pc:sldChg chg="del">
        <pc:chgData name="Dziura, Steven (HEALTH)" userId="60258e87-4b50-48be-891c-7f3438ff2653" providerId="ADAL" clId="{AFEFEAF5-EC21-417F-A21B-25E90F9DCF98}" dt="2023-08-21T12:18:06.562" v="0" actId="47"/>
        <pc:sldMkLst>
          <pc:docMk/>
          <pc:sldMk cId="3883730520" sldId="317"/>
        </pc:sldMkLst>
      </pc:sldChg>
      <pc:sldChg chg="modNotes">
        <pc:chgData name="Dziura, Steven (HEALTH)" userId="60258e87-4b50-48be-891c-7f3438ff2653" providerId="ADAL" clId="{AFEFEAF5-EC21-417F-A21B-25E90F9DCF98}" dt="2023-08-23T13:22:36.574" v="19975"/>
        <pc:sldMkLst>
          <pc:docMk/>
          <pc:sldMk cId="478763762" sldId="318"/>
        </pc:sldMkLst>
      </pc:sldChg>
      <pc:sldChg chg="del">
        <pc:chgData name="Dziura, Steven (HEALTH)" userId="60258e87-4b50-48be-891c-7f3438ff2653" providerId="ADAL" clId="{AFEFEAF5-EC21-417F-A21B-25E90F9DCF98}" dt="2023-08-21T12:18:55.284" v="11" actId="47"/>
        <pc:sldMkLst>
          <pc:docMk/>
          <pc:sldMk cId="1534626917" sldId="319"/>
        </pc:sldMkLst>
      </pc:sldChg>
      <pc:sldChg chg="addSp delSp modSp add del mod ord">
        <pc:chgData name="Dziura, Steven (HEALTH)" userId="60258e87-4b50-48be-891c-7f3438ff2653" providerId="ADAL" clId="{AFEFEAF5-EC21-417F-A21B-25E90F9DCF98}" dt="2023-08-21T12:49:11.060" v="1488" actId="2696"/>
        <pc:sldMkLst>
          <pc:docMk/>
          <pc:sldMk cId="2533708730" sldId="319"/>
        </pc:sldMkLst>
        <pc:spChg chg="add del mod">
          <ac:chgData name="Dziura, Steven (HEALTH)" userId="60258e87-4b50-48be-891c-7f3438ff2653" providerId="ADAL" clId="{AFEFEAF5-EC21-417F-A21B-25E90F9DCF98}" dt="2023-08-21T12:48:15.912" v="1483" actId="21"/>
          <ac:spMkLst>
            <pc:docMk/>
            <pc:sldMk cId="2533708730" sldId="319"/>
            <ac:spMk id="3" creationId="{6B4C9702-0919-01C3-A484-59A636C48765}"/>
          </ac:spMkLst>
        </pc:spChg>
        <pc:spChg chg="del">
          <ac:chgData name="Dziura, Steven (HEALTH)" userId="60258e87-4b50-48be-891c-7f3438ff2653" providerId="ADAL" clId="{AFEFEAF5-EC21-417F-A21B-25E90F9DCF98}" dt="2023-08-21T12:20:10.071" v="15" actId="478"/>
          <ac:spMkLst>
            <pc:docMk/>
            <pc:sldMk cId="2533708730" sldId="319"/>
            <ac:spMk id="6" creationId="{1490B175-27CB-42D1-8B76-FF1C20D1F385}"/>
          </ac:spMkLst>
        </pc:spChg>
        <pc:spChg chg="del">
          <ac:chgData name="Dziura, Steven (HEALTH)" userId="60258e87-4b50-48be-891c-7f3438ff2653" providerId="ADAL" clId="{AFEFEAF5-EC21-417F-A21B-25E90F9DCF98}" dt="2023-08-21T12:20:13.378" v="17" actId="478"/>
          <ac:spMkLst>
            <pc:docMk/>
            <pc:sldMk cId="2533708730" sldId="319"/>
            <ac:spMk id="9" creationId="{3FA0613C-EAC8-4458-B447-776026A35264}"/>
          </ac:spMkLst>
        </pc:spChg>
        <pc:spChg chg="del">
          <ac:chgData name="Dziura, Steven (HEALTH)" userId="60258e87-4b50-48be-891c-7f3438ff2653" providerId="ADAL" clId="{AFEFEAF5-EC21-417F-A21B-25E90F9DCF98}" dt="2023-08-21T12:20:11.419" v="16" actId="478"/>
          <ac:spMkLst>
            <pc:docMk/>
            <pc:sldMk cId="2533708730" sldId="319"/>
            <ac:spMk id="10" creationId="{5B133E2D-A8B2-4FF7-B8A3-0F698D979532}"/>
          </ac:spMkLst>
        </pc:spChg>
        <pc:spChg chg="del">
          <ac:chgData name="Dziura, Steven (HEALTH)" userId="60258e87-4b50-48be-891c-7f3438ff2653" providerId="ADAL" clId="{AFEFEAF5-EC21-417F-A21B-25E90F9DCF98}" dt="2023-08-21T12:20:10.071" v="15" actId="478"/>
          <ac:spMkLst>
            <pc:docMk/>
            <pc:sldMk cId="2533708730" sldId="319"/>
            <ac:spMk id="12" creationId="{88D57C67-B0CA-4AA8-A8A8-8BFF67F97368}"/>
          </ac:spMkLst>
        </pc:spChg>
        <pc:spChg chg="mod">
          <ac:chgData name="Dziura, Steven (HEALTH)" userId="60258e87-4b50-48be-891c-7f3438ff2653" providerId="ADAL" clId="{AFEFEAF5-EC21-417F-A21B-25E90F9DCF98}" dt="2023-08-21T12:20:20.802" v="25" actId="20577"/>
          <ac:spMkLst>
            <pc:docMk/>
            <pc:sldMk cId="2533708730" sldId="319"/>
            <ac:spMk id="13" creationId="{169E73ED-E4BE-4065-B7F9-D387DBBEB5B1}"/>
          </ac:spMkLst>
        </pc:spChg>
        <pc:spChg chg="del">
          <ac:chgData name="Dziura, Steven (HEALTH)" userId="60258e87-4b50-48be-891c-7f3438ff2653" providerId="ADAL" clId="{AFEFEAF5-EC21-417F-A21B-25E90F9DCF98}" dt="2023-08-21T12:20:15.453" v="18" actId="478"/>
          <ac:spMkLst>
            <pc:docMk/>
            <pc:sldMk cId="2533708730" sldId="319"/>
            <ac:spMk id="14" creationId="{A41DF861-2DFB-460D-9D1F-1D1D0F005D89}"/>
          </ac:spMkLst>
        </pc:spChg>
        <pc:spChg chg="del">
          <ac:chgData name="Dziura, Steven (HEALTH)" userId="60258e87-4b50-48be-891c-7f3438ff2653" providerId="ADAL" clId="{AFEFEAF5-EC21-417F-A21B-25E90F9DCF98}" dt="2023-08-21T12:20:10.071" v="15" actId="478"/>
          <ac:spMkLst>
            <pc:docMk/>
            <pc:sldMk cId="2533708730" sldId="319"/>
            <ac:spMk id="17" creationId="{F79CB0AC-EE40-4354-8572-972921AE14E6}"/>
          </ac:spMkLst>
        </pc:spChg>
        <pc:graphicFrameChg chg="add del mod modGraphic">
          <ac:chgData name="Dziura, Steven (HEALTH)" userId="60258e87-4b50-48be-891c-7f3438ff2653" providerId="ADAL" clId="{AFEFEAF5-EC21-417F-A21B-25E90F9DCF98}" dt="2023-08-21T12:28:48.018" v="743" actId="478"/>
          <ac:graphicFrameMkLst>
            <pc:docMk/>
            <pc:sldMk cId="2533708730" sldId="319"/>
            <ac:graphicFrameMk id="2" creationId="{1D5FAD1B-7D78-710C-2B17-E587577151EF}"/>
          </ac:graphicFrameMkLst>
        </pc:graphicFrameChg>
        <pc:graphicFrameChg chg="del">
          <ac:chgData name="Dziura, Steven (HEALTH)" userId="60258e87-4b50-48be-891c-7f3438ff2653" providerId="ADAL" clId="{AFEFEAF5-EC21-417F-A21B-25E90F9DCF98}" dt="2023-08-21T12:20:10.071" v="15" actId="478"/>
          <ac:graphicFrameMkLst>
            <pc:docMk/>
            <pc:sldMk cId="2533708730" sldId="319"/>
            <ac:graphicFrameMk id="5" creationId="{5F6F8060-287B-4541-94BC-7CE0ACC81936}"/>
          </ac:graphicFrameMkLst>
        </pc:graphicFrameChg>
        <pc:picChg chg="del">
          <ac:chgData name="Dziura, Steven (HEALTH)" userId="60258e87-4b50-48be-891c-7f3438ff2653" providerId="ADAL" clId="{AFEFEAF5-EC21-417F-A21B-25E90F9DCF98}" dt="2023-08-21T12:20:10.071" v="15" actId="478"/>
          <ac:picMkLst>
            <pc:docMk/>
            <pc:sldMk cId="2533708730" sldId="319"/>
            <ac:picMk id="11" creationId="{B7AB16E9-B0E1-4AB6-A517-2F1D10595F6A}"/>
          </ac:picMkLst>
        </pc:picChg>
      </pc:sldChg>
      <pc:sldChg chg="del">
        <pc:chgData name="Dziura, Steven (HEALTH)" userId="60258e87-4b50-48be-891c-7f3438ff2653" providerId="ADAL" clId="{AFEFEAF5-EC21-417F-A21B-25E90F9DCF98}" dt="2023-08-21T12:18:09.400" v="2" actId="47"/>
        <pc:sldMkLst>
          <pc:docMk/>
          <pc:sldMk cId="2759168049" sldId="320"/>
        </pc:sldMkLst>
      </pc:sldChg>
      <pc:sldChg chg="delSp add del mod">
        <pc:chgData name="Dziura, Steven (HEALTH)" userId="60258e87-4b50-48be-891c-7f3438ff2653" providerId="ADAL" clId="{AFEFEAF5-EC21-417F-A21B-25E90F9DCF98}" dt="2023-08-21T17:44:50.522" v="5953" actId="2696"/>
        <pc:sldMkLst>
          <pc:docMk/>
          <pc:sldMk cId="3640362471" sldId="320"/>
        </pc:sldMkLst>
        <pc:spChg chg="del">
          <ac:chgData name="Dziura, Steven (HEALTH)" userId="60258e87-4b50-48be-891c-7f3438ff2653" providerId="ADAL" clId="{AFEFEAF5-EC21-417F-A21B-25E90F9DCF98}" dt="2023-08-21T16:41:03.766" v="5808" actId="478"/>
          <ac:spMkLst>
            <pc:docMk/>
            <pc:sldMk cId="3640362471" sldId="320"/>
            <ac:spMk id="14" creationId="{A41DF861-2DFB-460D-9D1F-1D1D0F005D89}"/>
          </ac:spMkLst>
        </pc:spChg>
      </pc:sldChg>
      <pc:sldChg chg="addSp modSp add del mod modNotesTx">
        <pc:chgData name="Dziura, Steven (HEALTH)" userId="60258e87-4b50-48be-891c-7f3438ff2653" providerId="ADAL" clId="{AFEFEAF5-EC21-417F-A21B-25E90F9DCF98}" dt="2023-08-21T23:31:46.160" v="10744" actId="2696"/>
        <pc:sldMkLst>
          <pc:docMk/>
          <pc:sldMk cId="2269491051" sldId="321"/>
        </pc:sldMkLst>
        <pc:spChg chg="mod">
          <ac:chgData name="Dziura, Steven (HEALTH)" userId="60258e87-4b50-48be-891c-7f3438ff2653" providerId="ADAL" clId="{AFEFEAF5-EC21-417F-A21B-25E90F9DCF98}" dt="2023-08-21T15:04:47.768" v="5085"/>
          <ac:spMkLst>
            <pc:docMk/>
            <pc:sldMk cId="2269491051" sldId="321"/>
            <ac:spMk id="3" creationId="{68736358-47A3-C7D7-28B1-511A93265BE7}"/>
          </ac:spMkLst>
        </pc:spChg>
        <pc:spChg chg="mod">
          <ac:chgData name="Dziura, Steven (HEALTH)" userId="60258e87-4b50-48be-891c-7f3438ff2653" providerId="ADAL" clId="{AFEFEAF5-EC21-417F-A21B-25E90F9DCF98}" dt="2023-08-21T15:04:47.768" v="5085"/>
          <ac:spMkLst>
            <pc:docMk/>
            <pc:sldMk cId="2269491051" sldId="321"/>
            <ac:spMk id="5" creationId="{9A442F98-68B7-3E51-660D-05C343A83EAF}"/>
          </ac:spMkLst>
        </pc:spChg>
        <pc:spChg chg="add mod">
          <ac:chgData name="Dziura, Steven (HEALTH)" userId="60258e87-4b50-48be-891c-7f3438ff2653" providerId="ADAL" clId="{AFEFEAF5-EC21-417F-A21B-25E90F9DCF98}" dt="2023-08-21T15:32:47.191" v="5488" actId="1076"/>
          <ac:spMkLst>
            <pc:docMk/>
            <pc:sldMk cId="2269491051" sldId="321"/>
            <ac:spMk id="6" creationId="{81D34C11-38EB-B2B9-8D0A-B8970A8EF942}"/>
          </ac:spMkLst>
        </pc:spChg>
        <pc:spChg chg="mod">
          <ac:chgData name="Dziura, Steven (HEALTH)" userId="60258e87-4b50-48be-891c-7f3438ff2653" providerId="ADAL" clId="{AFEFEAF5-EC21-417F-A21B-25E90F9DCF98}" dt="2023-08-21T15:32:44.769" v="5487"/>
          <ac:spMkLst>
            <pc:docMk/>
            <pc:sldMk cId="2269491051" sldId="321"/>
            <ac:spMk id="12" creationId="{CD5E18E7-B3A9-10C6-2575-1F10BDFB5B3F}"/>
          </ac:spMkLst>
        </pc:spChg>
        <pc:spChg chg="mod">
          <ac:chgData name="Dziura, Steven (HEALTH)" userId="60258e87-4b50-48be-891c-7f3438ff2653" providerId="ADAL" clId="{AFEFEAF5-EC21-417F-A21B-25E90F9DCF98}" dt="2023-08-21T16:22:15.835" v="5700" actId="14100"/>
          <ac:spMkLst>
            <pc:docMk/>
            <pc:sldMk cId="2269491051" sldId="321"/>
            <ac:spMk id="13" creationId="{169E73ED-E4BE-4065-B7F9-D387DBBEB5B1}"/>
          </ac:spMkLst>
        </pc:spChg>
        <pc:spChg chg="mod">
          <ac:chgData name="Dziura, Steven (HEALTH)" userId="60258e87-4b50-48be-891c-7f3438ff2653" providerId="ADAL" clId="{AFEFEAF5-EC21-417F-A21B-25E90F9DCF98}" dt="2023-08-21T12:39:01.610" v="979" actId="2711"/>
          <ac:spMkLst>
            <pc:docMk/>
            <pc:sldMk cId="2269491051" sldId="321"/>
            <ac:spMk id="14" creationId="{A41DF861-2DFB-460D-9D1F-1D1D0F005D89}"/>
          </ac:spMkLst>
        </pc:spChg>
        <pc:spChg chg="mod">
          <ac:chgData name="Dziura, Steven (HEALTH)" userId="60258e87-4b50-48be-891c-7f3438ff2653" providerId="ADAL" clId="{AFEFEAF5-EC21-417F-A21B-25E90F9DCF98}" dt="2023-08-21T15:32:44.769" v="5487"/>
          <ac:spMkLst>
            <pc:docMk/>
            <pc:sldMk cId="2269491051" sldId="321"/>
            <ac:spMk id="17" creationId="{91B03D7E-0DE8-C2CA-432C-5E953E99D74A}"/>
          </ac:spMkLst>
        </pc:spChg>
        <pc:spChg chg="mod">
          <ac:chgData name="Dziura, Steven (HEALTH)" userId="60258e87-4b50-48be-891c-7f3438ff2653" providerId="ADAL" clId="{AFEFEAF5-EC21-417F-A21B-25E90F9DCF98}" dt="2023-08-21T15:32:44.769" v="5487"/>
          <ac:spMkLst>
            <pc:docMk/>
            <pc:sldMk cId="2269491051" sldId="321"/>
            <ac:spMk id="20" creationId="{EB95CB36-F9C5-EC2F-EFBC-81E16D1EF62A}"/>
          </ac:spMkLst>
        </pc:spChg>
        <pc:spChg chg="mod">
          <ac:chgData name="Dziura, Steven (HEALTH)" userId="60258e87-4b50-48be-891c-7f3438ff2653" providerId="ADAL" clId="{AFEFEAF5-EC21-417F-A21B-25E90F9DCF98}" dt="2023-08-21T15:32:44.769" v="5487"/>
          <ac:spMkLst>
            <pc:docMk/>
            <pc:sldMk cId="2269491051" sldId="321"/>
            <ac:spMk id="24" creationId="{6D18E87F-094A-46D9-D39D-1F22C436A018}"/>
          </ac:spMkLst>
        </pc:spChg>
        <pc:spChg chg="mod">
          <ac:chgData name="Dziura, Steven (HEALTH)" userId="60258e87-4b50-48be-891c-7f3438ff2653" providerId="ADAL" clId="{AFEFEAF5-EC21-417F-A21B-25E90F9DCF98}" dt="2023-08-21T15:32:44.769" v="5487"/>
          <ac:spMkLst>
            <pc:docMk/>
            <pc:sldMk cId="2269491051" sldId="321"/>
            <ac:spMk id="28" creationId="{09F33524-2675-070B-FF24-58A3394C570B}"/>
          </ac:spMkLst>
        </pc:spChg>
        <pc:spChg chg="mod">
          <ac:chgData name="Dziura, Steven (HEALTH)" userId="60258e87-4b50-48be-891c-7f3438ff2653" providerId="ADAL" clId="{AFEFEAF5-EC21-417F-A21B-25E90F9DCF98}" dt="2023-08-21T15:32:44.769" v="5487"/>
          <ac:spMkLst>
            <pc:docMk/>
            <pc:sldMk cId="2269491051" sldId="321"/>
            <ac:spMk id="32" creationId="{19C3F136-1B31-C537-1252-76B2C6F57BEC}"/>
          </ac:spMkLst>
        </pc:spChg>
        <pc:spChg chg="mod">
          <ac:chgData name="Dziura, Steven (HEALTH)" userId="60258e87-4b50-48be-891c-7f3438ff2653" providerId="ADAL" clId="{AFEFEAF5-EC21-417F-A21B-25E90F9DCF98}" dt="2023-08-21T15:32:44.769" v="5487"/>
          <ac:spMkLst>
            <pc:docMk/>
            <pc:sldMk cId="2269491051" sldId="321"/>
            <ac:spMk id="35" creationId="{73EBA26E-1223-470A-4064-FF5A54941CB5}"/>
          </ac:spMkLst>
        </pc:spChg>
        <pc:spChg chg="mod">
          <ac:chgData name="Dziura, Steven (HEALTH)" userId="60258e87-4b50-48be-891c-7f3438ff2653" providerId="ADAL" clId="{AFEFEAF5-EC21-417F-A21B-25E90F9DCF98}" dt="2023-08-21T15:32:44.769" v="5487"/>
          <ac:spMkLst>
            <pc:docMk/>
            <pc:sldMk cId="2269491051" sldId="321"/>
            <ac:spMk id="39" creationId="{E1BF8709-5C6E-9FFA-7318-296C969E5A0A}"/>
          </ac:spMkLst>
        </pc:spChg>
        <pc:spChg chg="mod">
          <ac:chgData name="Dziura, Steven (HEALTH)" userId="60258e87-4b50-48be-891c-7f3438ff2653" providerId="ADAL" clId="{AFEFEAF5-EC21-417F-A21B-25E90F9DCF98}" dt="2023-08-21T15:32:44.769" v="5487"/>
          <ac:spMkLst>
            <pc:docMk/>
            <pc:sldMk cId="2269491051" sldId="321"/>
            <ac:spMk id="43" creationId="{70B50248-1C4D-CFAB-2D8A-F287EC6EE5FA}"/>
          </ac:spMkLst>
        </pc:spChg>
        <pc:grpChg chg="add mod">
          <ac:chgData name="Dziura, Steven (HEALTH)" userId="60258e87-4b50-48be-891c-7f3438ff2653" providerId="ADAL" clId="{AFEFEAF5-EC21-417F-A21B-25E90F9DCF98}" dt="2023-08-21T15:04:47.768" v="5085"/>
          <ac:grpSpMkLst>
            <pc:docMk/>
            <pc:sldMk cId="2269491051" sldId="321"/>
            <ac:grpSpMk id="2" creationId="{5A60E7FB-BF03-E132-3023-ED0C5C4853CB}"/>
          </ac:grpSpMkLst>
        </pc:grpChg>
        <pc:grpChg chg="add mod">
          <ac:chgData name="Dziura, Steven (HEALTH)" userId="60258e87-4b50-48be-891c-7f3438ff2653" providerId="ADAL" clId="{AFEFEAF5-EC21-417F-A21B-25E90F9DCF98}" dt="2023-08-21T15:32:47.191" v="5488" actId="1076"/>
          <ac:grpSpMkLst>
            <pc:docMk/>
            <pc:sldMk cId="2269491051" sldId="321"/>
            <ac:grpSpMk id="10" creationId="{D68F253E-2F88-5CC2-CB48-4D7F1B506E50}"/>
          </ac:grpSpMkLst>
        </pc:grpChg>
        <pc:grpChg chg="add mod">
          <ac:chgData name="Dziura, Steven (HEALTH)" userId="60258e87-4b50-48be-891c-7f3438ff2653" providerId="ADAL" clId="{AFEFEAF5-EC21-417F-A21B-25E90F9DCF98}" dt="2023-08-21T15:32:47.191" v="5488" actId="1076"/>
          <ac:grpSpMkLst>
            <pc:docMk/>
            <pc:sldMk cId="2269491051" sldId="321"/>
            <ac:grpSpMk id="15" creationId="{57AC6B8F-0F2E-8D72-B633-E5CA59FBFDB7}"/>
          </ac:grpSpMkLst>
        </pc:grpChg>
        <pc:grpChg chg="add mod">
          <ac:chgData name="Dziura, Steven (HEALTH)" userId="60258e87-4b50-48be-891c-7f3438ff2653" providerId="ADAL" clId="{AFEFEAF5-EC21-417F-A21B-25E90F9DCF98}" dt="2023-08-21T15:32:47.191" v="5488" actId="1076"/>
          <ac:grpSpMkLst>
            <pc:docMk/>
            <pc:sldMk cId="2269491051" sldId="321"/>
            <ac:grpSpMk id="18" creationId="{A6160F36-5A89-85E9-3F4F-F6B193CEB8AA}"/>
          </ac:grpSpMkLst>
        </pc:grpChg>
        <pc:grpChg chg="add mod">
          <ac:chgData name="Dziura, Steven (HEALTH)" userId="60258e87-4b50-48be-891c-7f3438ff2653" providerId="ADAL" clId="{AFEFEAF5-EC21-417F-A21B-25E90F9DCF98}" dt="2023-08-21T15:32:47.191" v="5488" actId="1076"/>
          <ac:grpSpMkLst>
            <pc:docMk/>
            <pc:sldMk cId="2269491051" sldId="321"/>
            <ac:grpSpMk id="22" creationId="{7BF8250B-3AD3-7E1A-26C3-A058022942FA}"/>
          </ac:grpSpMkLst>
        </pc:grpChg>
        <pc:grpChg chg="add mod">
          <ac:chgData name="Dziura, Steven (HEALTH)" userId="60258e87-4b50-48be-891c-7f3438ff2653" providerId="ADAL" clId="{AFEFEAF5-EC21-417F-A21B-25E90F9DCF98}" dt="2023-08-21T15:32:47.191" v="5488" actId="1076"/>
          <ac:grpSpMkLst>
            <pc:docMk/>
            <pc:sldMk cId="2269491051" sldId="321"/>
            <ac:grpSpMk id="26" creationId="{88487562-AE3E-AE3E-F986-BD7153A7F29F}"/>
          </ac:grpSpMkLst>
        </pc:grpChg>
        <pc:grpChg chg="add mod">
          <ac:chgData name="Dziura, Steven (HEALTH)" userId="60258e87-4b50-48be-891c-7f3438ff2653" providerId="ADAL" clId="{AFEFEAF5-EC21-417F-A21B-25E90F9DCF98}" dt="2023-08-21T15:32:47.191" v="5488" actId="1076"/>
          <ac:grpSpMkLst>
            <pc:docMk/>
            <pc:sldMk cId="2269491051" sldId="321"/>
            <ac:grpSpMk id="30" creationId="{8CC3EE03-341A-DA34-6F58-1519B63FB2BD}"/>
          </ac:grpSpMkLst>
        </pc:grpChg>
        <pc:grpChg chg="add mod">
          <ac:chgData name="Dziura, Steven (HEALTH)" userId="60258e87-4b50-48be-891c-7f3438ff2653" providerId="ADAL" clId="{AFEFEAF5-EC21-417F-A21B-25E90F9DCF98}" dt="2023-08-21T15:32:47.191" v="5488" actId="1076"/>
          <ac:grpSpMkLst>
            <pc:docMk/>
            <pc:sldMk cId="2269491051" sldId="321"/>
            <ac:grpSpMk id="33" creationId="{21792B1E-CE4C-E271-CEDC-FB28AD9B5895}"/>
          </ac:grpSpMkLst>
        </pc:grpChg>
        <pc:grpChg chg="add mod">
          <ac:chgData name="Dziura, Steven (HEALTH)" userId="60258e87-4b50-48be-891c-7f3438ff2653" providerId="ADAL" clId="{AFEFEAF5-EC21-417F-A21B-25E90F9DCF98}" dt="2023-08-21T15:32:47.191" v="5488" actId="1076"/>
          <ac:grpSpMkLst>
            <pc:docMk/>
            <pc:sldMk cId="2269491051" sldId="321"/>
            <ac:grpSpMk id="37" creationId="{A4BD426C-4E83-8882-254C-1D060378F541}"/>
          </ac:grpSpMkLst>
        </pc:grpChg>
        <pc:grpChg chg="add mod">
          <ac:chgData name="Dziura, Steven (HEALTH)" userId="60258e87-4b50-48be-891c-7f3438ff2653" providerId="ADAL" clId="{AFEFEAF5-EC21-417F-A21B-25E90F9DCF98}" dt="2023-08-21T15:32:47.191" v="5488" actId="1076"/>
          <ac:grpSpMkLst>
            <pc:docMk/>
            <pc:sldMk cId="2269491051" sldId="321"/>
            <ac:grpSpMk id="41" creationId="{B4175BAF-44FE-294C-2908-0FC8940534A2}"/>
          </ac:grpSpMkLst>
        </pc:grpChg>
        <pc:picChg chg="mod">
          <ac:chgData name="Dziura, Steven (HEALTH)" userId="60258e87-4b50-48be-891c-7f3438ff2653" providerId="ADAL" clId="{AFEFEAF5-EC21-417F-A21B-25E90F9DCF98}" dt="2023-08-21T15:04:47.768" v="5085"/>
          <ac:picMkLst>
            <pc:docMk/>
            <pc:sldMk cId="2269491051" sldId="321"/>
            <ac:picMk id="4" creationId="{6411A3DD-D0FD-715C-1510-03F681B624F9}"/>
          </ac:picMkLst>
        </pc:picChg>
        <pc:picChg chg="mod">
          <ac:chgData name="Dziura, Steven (HEALTH)" userId="60258e87-4b50-48be-891c-7f3438ff2653" providerId="ADAL" clId="{AFEFEAF5-EC21-417F-A21B-25E90F9DCF98}" dt="2023-08-21T15:32:44.769" v="5487"/>
          <ac:picMkLst>
            <pc:docMk/>
            <pc:sldMk cId="2269491051" sldId="321"/>
            <ac:picMk id="11" creationId="{B9ECB258-4B84-0AFD-27FD-9A7DE7E7017D}"/>
          </ac:picMkLst>
        </pc:picChg>
        <pc:picChg chg="mod">
          <ac:chgData name="Dziura, Steven (HEALTH)" userId="60258e87-4b50-48be-891c-7f3438ff2653" providerId="ADAL" clId="{AFEFEAF5-EC21-417F-A21B-25E90F9DCF98}" dt="2023-08-21T15:32:44.769" v="5487"/>
          <ac:picMkLst>
            <pc:docMk/>
            <pc:sldMk cId="2269491051" sldId="321"/>
            <ac:picMk id="16" creationId="{9A03CEE3-3FA6-FB5C-483A-CF6B0A45586A}"/>
          </ac:picMkLst>
        </pc:picChg>
        <pc:picChg chg="mod">
          <ac:chgData name="Dziura, Steven (HEALTH)" userId="60258e87-4b50-48be-891c-7f3438ff2653" providerId="ADAL" clId="{AFEFEAF5-EC21-417F-A21B-25E90F9DCF98}" dt="2023-08-21T15:32:44.769" v="5487"/>
          <ac:picMkLst>
            <pc:docMk/>
            <pc:sldMk cId="2269491051" sldId="321"/>
            <ac:picMk id="19" creationId="{658E1195-B3A9-E6B5-5EFC-35B266180AEA}"/>
          </ac:picMkLst>
        </pc:picChg>
        <pc:picChg chg="mod">
          <ac:chgData name="Dziura, Steven (HEALTH)" userId="60258e87-4b50-48be-891c-7f3438ff2653" providerId="ADAL" clId="{AFEFEAF5-EC21-417F-A21B-25E90F9DCF98}" dt="2023-08-21T15:32:44.769" v="5487"/>
          <ac:picMkLst>
            <pc:docMk/>
            <pc:sldMk cId="2269491051" sldId="321"/>
            <ac:picMk id="23" creationId="{E8C2AB61-1293-434A-D0E9-ED94B46AD5E5}"/>
          </ac:picMkLst>
        </pc:picChg>
        <pc:picChg chg="mod">
          <ac:chgData name="Dziura, Steven (HEALTH)" userId="60258e87-4b50-48be-891c-7f3438ff2653" providerId="ADAL" clId="{AFEFEAF5-EC21-417F-A21B-25E90F9DCF98}" dt="2023-08-21T15:32:44.769" v="5487"/>
          <ac:picMkLst>
            <pc:docMk/>
            <pc:sldMk cId="2269491051" sldId="321"/>
            <ac:picMk id="27" creationId="{398D1EBC-2A54-5A9A-A6AB-6FDC8C8CD72C}"/>
          </ac:picMkLst>
        </pc:picChg>
        <pc:picChg chg="mod">
          <ac:chgData name="Dziura, Steven (HEALTH)" userId="60258e87-4b50-48be-891c-7f3438ff2653" providerId="ADAL" clId="{AFEFEAF5-EC21-417F-A21B-25E90F9DCF98}" dt="2023-08-21T15:32:44.769" v="5487"/>
          <ac:picMkLst>
            <pc:docMk/>
            <pc:sldMk cId="2269491051" sldId="321"/>
            <ac:picMk id="31" creationId="{E98EA76E-FC14-C1EC-D511-61FCF21A26E7}"/>
          </ac:picMkLst>
        </pc:picChg>
        <pc:picChg chg="mod">
          <ac:chgData name="Dziura, Steven (HEALTH)" userId="60258e87-4b50-48be-891c-7f3438ff2653" providerId="ADAL" clId="{AFEFEAF5-EC21-417F-A21B-25E90F9DCF98}" dt="2023-08-21T15:32:44.769" v="5487"/>
          <ac:picMkLst>
            <pc:docMk/>
            <pc:sldMk cId="2269491051" sldId="321"/>
            <ac:picMk id="34" creationId="{7847C9A7-4861-1EDB-7834-829D3C3DFADE}"/>
          </ac:picMkLst>
        </pc:picChg>
        <pc:picChg chg="mod">
          <ac:chgData name="Dziura, Steven (HEALTH)" userId="60258e87-4b50-48be-891c-7f3438ff2653" providerId="ADAL" clId="{AFEFEAF5-EC21-417F-A21B-25E90F9DCF98}" dt="2023-08-21T15:32:44.769" v="5487"/>
          <ac:picMkLst>
            <pc:docMk/>
            <pc:sldMk cId="2269491051" sldId="321"/>
            <ac:picMk id="38" creationId="{C512DF77-CA7F-1F5E-17DE-D4E1E756C7F0}"/>
          </ac:picMkLst>
        </pc:picChg>
        <pc:picChg chg="mod">
          <ac:chgData name="Dziura, Steven (HEALTH)" userId="60258e87-4b50-48be-891c-7f3438ff2653" providerId="ADAL" clId="{AFEFEAF5-EC21-417F-A21B-25E90F9DCF98}" dt="2023-08-21T15:32:44.769" v="5487"/>
          <ac:picMkLst>
            <pc:docMk/>
            <pc:sldMk cId="2269491051" sldId="321"/>
            <ac:picMk id="42" creationId="{0EDF242D-A696-4379-7CF1-3E64021139DB}"/>
          </ac:picMkLst>
        </pc:picChg>
        <pc:cxnChg chg="add mod">
          <ac:chgData name="Dziura, Steven (HEALTH)" userId="60258e87-4b50-48be-891c-7f3438ff2653" providerId="ADAL" clId="{AFEFEAF5-EC21-417F-A21B-25E90F9DCF98}" dt="2023-08-21T15:32:47.191" v="5488" actId="1076"/>
          <ac:cxnSpMkLst>
            <pc:docMk/>
            <pc:sldMk cId="2269491051" sldId="321"/>
            <ac:cxnSpMk id="7" creationId="{6E42C1A1-D811-BD77-160F-786BB82F4264}"/>
          </ac:cxnSpMkLst>
        </pc:cxnChg>
        <pc:cxnChg chg="add mod">
          <ac:chgData name="Dziura, Steven (HEALTH)" userId="60258e87-4b50-48be-891c-7f3438ff2653" providerId="ADAL" clId="{AFEFEAF5-EC21-417F-A21B-25E90F9DCF98}" dt="2023-08-21T15:32:47.191" v="5488" actId="1076"/>
          <ac:cxnSpMkLst>
            <pc:docMk/>
            <pc:sldMk cId="2269491051" sldId="321"/>
            <ac:cxnSpMk id="8" creationId="{BB49BF9B-FD6F-5F10-385B-4599FD40058B}"/>
          </ac:cxnSpMkLst>
        </pc:cxnChg>
        <pc:cxnChg chg="add mod">
          <ac:chgData name="Dziura, Steven (HEALTH)" userId="60258e87-4b50-48be-891c-7f3438ff2653" providerId="ADAL" clId="{AFEFEAF5-EC21-417F-A21B-25E90F9DCF98}" dt="2023-08-21T15:32:47.191" v="5488" actId="1076"/>
          <ac:cxnSpMkLst>
            <pc:docMk/>
            <pc:sldMk cId="2269491051" sldId="321"/>
            <ac:cxnSpMk id="9" creationId="{25E60B68-F2F1-8D48-9D96-180072544021}"/>
          </ac:cxnSpMkLst>
        </pc:cxnChg>
        <pc:cxnChg chg="add mod">
          <ac:chgData name="Dziura, Steven (HEALTH)" userId="60258e87-4b50-48be-891c-7f3438ff2653" providerId="ADAL" clId="{AFEFEAF5-EC21-417F-A21B-25E90F9DCF98}" dt="2023-08-21T15:32:47.191" v="5488" actId="1076"/>
          <ac:cxnSpMkLst>
            <pc:docMk/>
            <pc:sldMk cId="2269491051" sldId="321"/>
            <ac:cxnSpMk id="21" creationId="{D143EC00-6128-1A06-8927-1C0E25CF4F71}"/>
          </ac:cxnSpMkLst>
        </pc:cxnChg>
        <pc:cxnChg chg="add mod">
          <ac:chgData name="Dziura, Steven (HEALTH)" userId="60258e87-4b50-48be-891c-7f3438ff2653" providerId="ADAL" clId="{AFEFEAF5-EC21-417F-A21B-25E90F9DCF98}" dt="2023-08-21T15:32:47.191" v="5488" actId="1076"/>
          <ac:cxnSpMkLst>
            <pc:docMk/>
            <pc:sldMk cId="2269491051" sldId="321"/>
            <ac:cxnSpMk id="25" creationId="{9281901F-9683-B3AF-742F-F1F68CBBFE4B}"/>
          </ac:cxnSpMkLst>
        </pc:cxnChg>
        <pc:cxnChg chg="add mod">
          <ac:chgData name="Dziura, Steven (HEALTH)" userId="60258e87-4b50-48be-891c-7f3438ff2653" providerId="ADAL" clId="{AFEFEAF5-EC21-417F-A21B-25E90F9DCF98}" dt="2023-08-21T15:32:47.191" v="5488" actId="1076"/>
          <ac:cxnSpMkLst>
            <pc:docMk/>
            <pc:sldMk cId="2269491051" sldId="321"/>
            <ac:cxnSpMk id="29" creationId="{E15A501F-6136-6B92-92A2-9A58802305AE}"/>
          </ac:cxnSpMkLst>
        </pc:cxnChg>
        <pc:cxnChg chg="add mod">
          <ac:chgData name="Dziura, Steven (HEALTH)" userId="60258e87-4b50-48be-891c-7f3438ff2653" providerId="ADAL" clId="{AFEFEAF5-EC21-417F-A21B-25E90F9DCF98}" dt="2023-08-21T15:32:47.191" v="5488" actId="1076"/>
          <ac:cxnSpMkLst>
            <pc:docMk/>
            <pc:sldMk cId="2269491051" sldId="321"/>
            <ac:cxnSpMk id="36" creationId="{0CFAAEDB-D93E-DE36-1A34-E90BFF346D0C}"/>
          </ac:cxnSpMkLst>
        </pc:cxnChg>
        <pc:cxnChg chg="add mod">
          <ac:chgData name="Dziura, Steven (HEALTH)" userId="60258e87-4b50-48be-891c-7f3438ff2653" providerId="ADAL" clId="{AFEFEAF5-EC21-417F-A21B-25E90F9DCF98}" dt="2023-08-21T15:32:47.191" v="5488" actId="1076"/>
          <ac:cxnSpMkLst>
            <pc:docMk/>
            <pc:sldMk cId="2269491051" sldId="321"/>
            <ac:cxnSpMk id="40" creationId="{05908745-3887-95B7-B742-F3B23404DE49}"/>
          </ac:cxnSpMkLst>
        </pc:cxnChg>
        <pc:cxnChg chg="add mod">
          <ac:chgData name="Dziura, Steven (HEALTH)" userId="60258e87-4b50-48be-891c-7f3438ff2653" providerId="ADAL" clId="{AFEFEAF5-EC21-417F-A21B-25E90F9DCF98}" dt="2023-08-21T15:32:47.191" v="5488" actId="1076"/>
          <ac:cxnSpMkLst>
            <pc:docMk/>
            <pc:sldMk cId="2269491051" sldId="321"/>
            <ac:cxnSpMk id="44" creationId="{6C1BD350-6AFB-9651-09D5-1D5D1DE66BBA}"/>
          </ac:cxnSpMkLst>
        </pc:cxnChg>
      </pc:sldChg>
      <pc:sldChg chg="del">
        <pc:chgData name="Dziura, Steven (HEALTH)" userId="60258e87-4b50-48be-891c-7f3438ff2653" providerId="ADAL" clId="{AFEFEAF5-EC21-417F-A21B-25E90F9DCF98}" dt="2023-08-21T12:18:40.275" v="8" actId="47"/>
        <pc:sldMkLst>
          <pc:docMk/>
          <pc:sldMk cId="374363394" sldId="322"/>
        </pc:sldMkLst>
      </pc:sldChg>
      <pc:sldChg chg="modSp add del mod">
        <pc:chgData name="Dziura, Steven (HEALTH)" userId="60258e87-4b50-48be-891c-7f3438ff2653" providerId="ADAL" clId="{AFEFEAF5-EC21-417F-A21B-25E90F9DCF98}" dt="2023-08-21T15:13:20.319" v="5176" actId="47"/>
        <pc:sldMkLst>
          <pc:docMk/>
          <pc:sldMk cId="3985116971" sldId="322"/>
        </pc:sldMkLst>
        <pc:spChg chg="mod">
          <ac:chgData name="Dziura, Steven (HEALTH)" userId="60258e87-4b50-48be-891c-7f3438ff2653" providerId="ADAL" clId="{AFEFEAF5-EC21-417F-A21B-25E90F9DCF98}" dt="2023-08-21T12:43:39.546" v="1259"/>
          <ac:spMkLst>
            <pc:docMk/>
            <pc:sldMk cId="3985116971" sldId="322"/>
            <ac:spMk id="13" creationId="{169E73ED-E4BE-4065-B7F9-D387DBBEB5B1}"/>
          </ac:spMkLst>
        </pc:spChg>
        <pc:spChg chg="mod">
          <ac:chgData name="Dziura, Steven (HEALTH)" userId="60258e87-4b50-48be-891c-7f3438ff2653" providerId="ADAL" clId="{AFEFEAF5-EC21-417F-A21B-25E90F9DCF98}" dt="2023-08-21T12:39:29.717" v="1020" actId="20577"/>
          <ac:spMkLst>
            <pc:docMk/>
            <pc:sldMk cId="3985116971" sldId="322"/>
            <ac:spMk id="14" creationId="{A41DF861-2DFB-460D-9D1F-1D1D0F005D89}"/>
          </ac:spMkLst>
        </pc:spChg>
      </pc:sldChg>
      <pc:sldChg chg="modSp add del mod">
        <pc:chgData name="Dziura, Steven (HEALTH)" userId="60258e87-4b50-48be-891c-7f3438ff2653" providerId="ADAL" clId="{AFEFEAF5-EC21-417F-A21B-25E90F9DCF98}" dt="2023-08-21T15:13:22.327" v="5177" actId="47"/>
        <pc:sldMkLst>
          <pc:docMk/>
          <pc:sldMk cId="994142291" sldId="323"/>
        </pc:sldMkLst>
        <pc:spChg chg="mod">
          <ac:chgData name="Dziura, Steven (HEALTH)" userId="60258e87-4b50-48be-891c-7f3438ff2653" providerId="ADAL" clId="{AFEFEAF5-EC21-417F-A21B-25E90F9DCF98}" dt="2023-08-21T12:43:43.981" v="1260"/>
          <ac:spMkLst>
            <pc:docMk/>
            <pc:sldMk cId="994142291" sldId="323"/>
            <ac:spMk id="13" creationId="{169E73ED-E4BE-4065-B7F9-D387DBBEB5B1}"/>
          </ac:spMkLst>
        </pc:spChg>
        <pc:spChg chg="mod">
          <ac:chgData name="Dziura, Steven (HEALTH)" userId="60258e87-4b50-48be-891c-7f3438ff2653" providerId="ADAL" clId="{AFEFEAF5-EC21-417F-A21B-25E90F9DCF98}" dt="2023-08-21T12:39:56.414" v="1087" actId="20577"/>
          <ac:spMkLst>
            <pc:docMk/>
            <pc:sldMk cId="994142291" sldId="323"/>
            <ac:spMk id="14" creationId="{A41DF861-2DFB-460D-9D1F-1D1D0F005D89}"/>
          </ac:spMkLst>
        </pc:spChg>
      </pc:sldChg>
      <pc:sldChg chg="modSp add del mod">
        <pc:chgData name="Dziura, Steven (HEALTH)" userId="60258e87-4b50-48be-891c-7f3438ff2653" providerId="ADAL" clId="{AFEFEAF5-EC21-417F-A21B-25E90F9DCF98}" dt="2023-08-21T15:13:26.748" v="5178" actId="47"/>
        <pc:sldMkLst>
          <pc:docMk/>
          <pc:sldMk cId="4070612409" sldId="324"/>
        </pc:sldMkLst>
        <pc:spChg chg="mod">
          <ac:chgData name="Dziura, Steven (HEALTH)" userId="60258e87-4b50-48be-891c-7f3438ff2653" providerId="ADAL" clId="{AFEFEAF5-EC21-417F-A21B-25E90F9DCF98}" dt="2023-08-21T12:43:48.478" v="1261"/>
          <ac:spMkLst>
            <pc:docMk/>
            <pc:sldMk cId="4070612409" sldId="324"/>
            <ac:spMk id="13" creationId="{169E73ED-E4BE-4065-B7F9-D387DBBEB5B1}"/>
          </ac:spMkLst>
        </pc:spChg>
        <pc:spChg chg="mod">
          <ac:chgData name="Dziura, Steven (HEALTH)" userId="60258e87-4b50-48be-891c-7f3438ff2653" providerId="ADAL" clId="{AFEFEAF5-EC21-417F-A21B-25E90F9DCF98}" dt="2023-08-21T12:41:19.281" v="1131" actId="20577"/>
          <ac:spMkLst>
            <pc:docMk/>
            <pc:sldMk cId="4070612409" sldId="324"/>
            <ac:spMk id="14" creationId="{A41DF861-2DFB-460D-9D1F-1D1D0F005D89}"/>
          </ac:spMkLst>
        </pc:spChg>
      </pc:sldChg>
      <pc:sldChg chg="addSp delSp modSp add mod modNotes modNotesTx">
        <pc:chgData name="Dziura, Steven (HEALTH)" userId="60258e87-4b50-48be-891c-7f3438ff2653" providerId="ADAL" clId="{AFEFEAF5-EC21-417F-A21B-25E90F9DCF98}" dt="2023-08-23T13:22:36.574" v="19975"/>
        <pc:sldMkLst>
          <pc:docMk/>
          <pc:sldMk cId="678177141" sldId="325"/>
        </pc:sldMkLst>
        <pc:spChg chg="add del mod">
          <ac:chgData name="Dziura, Steven (HEALTH)" userId="60258e87-4b50-48be-891c-7f3438ff2653" providerId="ADAL" clId="{AFEFEAF5-EC21-417F-A21B-25E90F9DCF98}" dt="2023-08-21T15:34:53.207" v="5508" actId="478"/>
          <ac:spMkLst>
            <pc:docMk/>
            <pc:sldMk cId="678177141" sldId="325"/>
            <ac:spMk id="2" creationId="{1ABA9F5A-CEF3-492C-9585-42D2CD8C0F41}"/>
          </ac:spMkLst>
        </pc:spChg>
        <pc:spChg chg="add del mod topLvl">
          <ac:chgData name="Dziura, Steven (HEALTH)" userId="60258e87-4b50-48be-891c-7f3438ff2653" providerId="ADAL" clId="{AFEFEAF5-EC21-417F-A21B-25E90F9DCF98}" dt="2023-08-21T15:32:42.326" v="5486" actId="21"/>
          <ac:spMkLst>
            <pc:docMk/>
            <pc:sldMk cId="678177141" sldId="325"/>
            <ac:spMk id="4" creationId="{50A29DA1-5F85-FAB6-A29B-C82A4D6EFB44}"/>
          </ac:spMkLst>
        </pc:spChg>
        <pc:spChg chg="mod">
          <ac:chgData name="Dziura, Steven (HEALTH)" userId="60258e87-4b50-48be-891c-7f3438ff2653" providerId="ADAL" clId="{AFEFEAF5-EC21-417F-A21B-25E90F9DCF98}" dt="2023-08-21T16:22:10.065" v="5699" actId="14100"/>
          <ac:spMkLst>
            <pc:docMk/>
            <pc:sldMk cId="678177141" sldId="325"/>
            <ac:spMk id="13" creationId="{169E73ED-E4BE-4065-B7F9-D387DBBEB5B1}"/>
          </ac:spMkLst>
        </pc:spChg>
        <pc:spChg chg="mod">
          <ac:chgData name="Dziura, Steven (HEALTH)" userId="60258e87-4b50-48be-891c-7f3438ff2653" providerId="ADAL" clId="{AFEFEAF5-EC21-417F-A21B-25E90F9DCF98}" dt="2023-08-21T12:45:35.693" v="1323" actId="20577"/>
          <ac:spMkLst>
            <pc:docMk/>
            <pc:sldMk cId="678177141" sldId="325"/>
            <ac:spMk id="14" creationId="{A41DF861-2DFB-460D-9D1F-1D1D0F005D89}"/>
          </ac:spMkLst>
        </pc:spChg>
        <pc:spChg chg="del mod topLvl">
          <ac:chgData name="Dziura, Steven (HEALTH)" userId="60258e87-4b50-48be-891c-7f3438ff2653" providerId="ADAL" clId="{AFEFEAF5-EC21-417F-A21B-25E90F9DCF98}" dt="2023-08-21T15:25:15.980" v="5414" actId="478"/>
          <ac:spMkLst>
            <pc:docMk/>
            <pc:sldMk cId="678177141" sldId="325"/>
            <ac:spMk id="25" creationId="{F12F5370-6780-E390-1452-C9981CF7255A}"/>
          </ac:spMkLst>
        </pc:spChg>
        <pc:spChg chg="del mod topLvl">
          <ac:chgData name="Dziura, Steven (HEALTH)" userId="60258e87-4b50-48be-891c-7f3438ff2653" providerId="ADAL" clId="{AFEFEAF5-EC21-417F-A21B-25E90F9DCF98}" dt="2023-08-21T15:25:15.004" v="5413" actId="478"/>
          <ac:spMkLst>
            <pc:docMk/>
            <pc:sldMk cId="678177141" sldId="325"/>
            <ac:spMk id="26" creationId="{D9CD9754-57EC-8C95-1AF1-2B3A9B06A494}"/>
          </ac:spMkLst>
        </pc:spChg>
        <pc:spChg chg="del mod topLvl">
          <ac:chgData name="Dziura, Steven (HEALTH)" userId="60258e87-4b50-48be-891c-7f3438ff2653" providerId="ADAL" clId="{AFEFEAF5-EC21-417F-A21B-25E90F9DCF98}" dt="2023-08-21T15:25:12.812" v="5411" actId="478"/>
          <ac:spMkLst>
            <pc:docMk/>
            <pc:sldMk cId="678177141" sldId="325"/>
            <ac:spMk id="27" creationId="{07549901-E2E4-50D4-2EF5-BC423153C173}"/>
          </ac:spMkLst>
        </pc:spChg>
        <pc:spChg chg="del mod topLvl">
          <ac:chgData name="Dziura, Steven (HEALTH)" userId="60258e87-4b50-48be-891c-7f3438ff2653" providerId="ADAL" clId="{AFEFEAF5-EC21-417F-A21B-25E90F9DCF98}" dt="2023-08-21T15:25:11.798" v="5410" actId="478"/>
          <ac:spMkLst>
            <pc:docMk/>
            <pc:sldMk cId="678177141" sldId="325"/>
            <ac:spMk id="28" creationId="{FABA24ED-8B81-7CCE-84C9-800858690E81}"/>
          </ac:spMkLst>
        </pc:spChg>
        <pc:spChg chg="del mod topLvl">
          <ac:chgData name="Dziura, Steven (HEALTH)" userId="60258e87-4b50-48be-891c-7f3438ff2653" providerId="ADAL" clId="{AFEFEAF5-EC21-417F-A21B-25E90F9DCF98}" dt="2023-08-21T15:25:18.616" v="5416" actId="478"/>
          <ac:spMkLst>
            <pc:docMk/>
            <pc:sldMk cId="678177141" sldId="325"/>
            <ac:spMk id="29" creationId="{F8BE6C7A-132E-643F-9B55-7038C9AA796D}"/>
          </ac:spMkLst>
        </pc:spChg>
        <pc:spChg chg="del mod topLvl">
          <ac:chgData name="Dziura, Steven (HEALTH)" userId="60258e87-4b50-48be-891c-7f3438ff2653" providerId="ADAL" clId="{AFEFEAF5-EC21-417F-A21B-25E90F9DCF98}" dt="2023-08-21T15:25:17.992" v="5415" actId="478"/>
          <ac:spMkLst>
            <pc:docMk/>
            <pc:sldMk cId="678177141" sldId="325"/>
            <ac:spMk id="30" creationId="{2A155A18-0749-F790-47FE-D34EFB6CAA6C}"/>
          </ac:spMkLst>
        </pc:spChg>
        <pc:spChg chg="mod">
          <ac:chgData name="Dziura, Steven (HEALTH)" userId="60258e87-4b50-48be-891c-7f3438ff2653" providerId="ADAL" clId="{AFEFEAF5-EC21-417F-A21B-25E90F9DCF98}" dt="2023-08-21T15:27:11.448" v="5423" actId="207"/>
          <ac:spMkLst>
            <pc:docMk/>
            <pc:sldMk cId="678177141" sldId="325"/>
            <ac:spMk id="32" creationId="{F8F2EB91-9A03-5987-F437-AA8C1F01ECD6}"/>
          </ac:spMkLst>
        </pc:spChg>
        <pc:spChg chg="mod">
          <ac:chgData name="Dziura, Steven (HEALTH)" userId="60258e87-4b50-48be-891c-7f3438ff2653" providerId="ADAL" clId="{AFEFEAF5-EC21-417F-A21B-25E90F9DCF98}" dt="2023-08-21T15:27:11.448" v="5423" actId="207"/>
          <ac:spMkLst>
            <pc:docMk/>
            <pc:sldMk cId="678177141" sldId="325"/>
            <ac:spMk id="34" creationId="{8CA60BB5-A2B1-B27F-3C1D-B827728E9FAB}"/>
          </ac:spMkLst>
        </pc:spChg>
        <pc:spChg chg="mod">
          <ac:chgData name="Dziura, Steven (HEALTH)" userId="60258e87-4b50-48be-891c-7f3438ff2653" providerId="ADAL" clId="{AFEFEAF5-EC21-417F-A21B-25E90F9DCF98}" dt="2023-08-21T15:27:11.448" v="5423" actId="207"/>
          <ac:spMkLst>
            <pc:docMk/>
            <pc:sldMk cId="678177141" sldId="325"/>
            <ac:spMk id="36" creationId="{7774D939-69CE-FA55-F1A4-99C720EF4A4B}"/>
          </ac:spMkLst>
        </pc:spChg>
        <pc:spChg chg="mod">
          <ac:chgData name="Dziura, Steven (HEALTH)" userId="60258e87-4b50-48be-891c-7f3438ff2653" providerId="ADAL" clId="{AFEFEAF5-EC21-417F-A21B-25E90F9DCF98}" dt="2023-08-21T15:27:11.448" v="5423" actId="207"/>
          <ac:spMkLst>
            <pc:docMk/>
            <pc:sldMk cId="678177141" sldId="325"/>
            <ac:spMk id="38" creationId="{F5954D7F-2844-1F6F-8307-E87FD5DF8D48}"/>
          </ac:spMkLst>
        </pc:spChg>
        <pc:spChg chg="mod">
          <ac:chgData name="Dziura, Steven (HEALTH)" userId="60258e87-4b50-48be-891c-7f3438ff2653" providerId="ADAL" clId="{AFEFEAF5-EC21-417F-A21B-25E90F9DCF98}" dt="2023-08-21T15:27:11.448" v="5423" actId="207"/>
          <ac:spMkLst>
            <pc:docMk/>
            <pc:sldMk cId="678177141" sldId="325"/>
            <ac:spMk id="40" creationId="{D66999C6-4AA9-47BE-72CF-59DD1E7CCA62}"/>
          </ac:spMkLst>
        </pc:spChg>
        <pc:spChg chg="mod">
          <ac:chgData name="Dziura, Steven (HEALTH)" userId="60258e87-4b50-48be-891c-7f3438ff2653" providerId="ADAL" clId="{AFEFEAF5-EC21-417F-A21B-25E90F9DCF98}" dt="2023-08-21T15:27:11.448" v="5423" actId="207"/>
          <ac:spMkLst>
            <pc:docMk/>
            <pc:sldMk cId="678177141" sldId="325"/>
            <ac:spMk id="42" creationId="{28D161F8-62D3-6488-A0EC-6745721841C4}"/>
          </ac:spMkLst>
        </pc:spChg>
        <pc:spChg chg="mod">
          <ac:chgData name="Dziura, Steven (HEALTH)" userId="60258e87-4b50-48be-891c-7f3438ff2653" providerId="ADAL" clId="{AFEFEAF5-EC21-417F-A21B-25E90F9DCF98}" dt="2023-08-21T15:27:11.448" v="5423" actId="207"/>
          <ac:spMkLst>
            <pc:docMk/>
            <pc:sldMk cId="678177141" sldId="325"/>
            <ac:spMk id="44" creationId="{B760B876-613C-6F6E-5B11-EFE05E6A9536}"/>
          </ac:spMkLst>
        </pc:spChg>
        <pc:spChg chg="mod">
          <ac:chgData name="Dziura, Steven (HEALTH)" userId="60258e87-4b50-48be-891c-7f3438ff2653" providerId="ADAL" clId="{AFEFEAF5-EC21-417F-A21B-25E90F9DCF98}" dt="2023-08-21T15:25:08.901" v="5409" actId="165"/>
          <ac:spMkLst>
            <pc:docMk/>
            <pc:sldMk cId="678177141" sldId="325"/>
            <ac:spMk id="46" creationId="{A1DAEED9-2C46-80A7-69AF-C8E190F5BD70}"/>
          </ac:spMkLst>
        </pc:spChg>
        <pc:spChg chg="mod">
          <ac:chgData name="Dziura, Steven (HEALTH)" userId="60258e87-4b50-48be-891c-7f3438ff2653" providerId="ADAL" clId="{AFEFEAF5-EC21-417F-A21B-25E90F9DCF98}" dt="2023-08-21T15:25:08.901" v="5409" actId="165"/>
          <ac:spMkLst>
            <pc:docMk/>
            <pc:sldMk cId="678177141" sldId="325"/>
            <ac:spMk id="48" creationId="{761AC23D-5D31-E24C-64FF-A40E567C959F}"/>
          </ac:spMkLst>
        </pc:spChg>
        <pc:spChg chg="add del mod">
          <ac:chgData name="Dziura, Steven (HEALTH)" userId="60258e87-4b50-48be-891c-7f3438ff2653" providerId="ADAL" clId="{AFEFEAF5-EC21-417F-A21B-25E90F9DCF98}" dt="2023-08-21T15:40:24.317" v="5587" actId="478"/>
          <ac:spMkLst>
            <pc:docMk/>
            <pc:sldMk cId="678177141" sldId="325"/>
            <ac:spMk id="50" creationId="{53C21578-B965-3833-14D7-7D940B978DAB}"/>
          </ac:spMkLst>
        </pc:spChg>
        <pc:spChg chg="add del mod">
          <ac:chgData name="Dziura, Steven (HEALTH)" userId="60258e87-4b50-48be-891c-7f3438ff2653" providerId="ADAL" clId="{AFEFEAF5-EC21-417F-A21B-25E90F9DCF98}" dt="2023-08-21T15:41:50.041" v="5606" actId="478"/>
          <ac:spMkLst>
            <pc:docMk/>
            <pc:sldMk cId="678177141" sldId="325"/>
            <ac:spMk id="52" creationId="{BED79F0B-1D66-D043-514E-2288DFC0FCE9}"/>
          </ac:spMkLst>
        </pc:spChg>
        <pc:spChg chg="add del mod">
          <ac:chgData name="Dziura, Steven (HEALTH)" userId="60258e87-4b50-48be-891c-7f3438ff2653" providerId="ADAL" clId="{AFEFEAF5-EC21-417F-A21B-25E90F9DCF98}" dt="2023-08-21T15:44:40.448" v="5664" actId="478"/>
          <ac:spMkLst>
            <pc:docMk/>
            <pc:sldMk cId="678177141" sldId="325"/>
            <ac:spMk id="56" creationId="{37980CA5-F483-1E4F-78AA-B0F876ED1EDB}"/>
          </ac:spMkLst>
        </pc:spChg>
        <pc:spChg chg="add mod">
          <ac:chgData name="Dziura, Steven (HEALTH)" userId="60258e87-4b50-48be-891c-7f3438ff2653" providerId="ADAL" clId="{AFEFEAF5-EC21-417F-A21B-25E90F9DCF98}" dt="2023-08-22T20:16:19.575" v="10914" actId="1076"/>
          <ac:spMkLst>
            <pc:docMk/>
            <pc:sldMk cId="678177141" sldId="325"/>
            <ac:spMk id="58" creationId="{A95D5E1C-E55E-9B10-3995-96171EA785C0}"/>
          </ac:spMkLst>
        </pc:spChg>
        <pc:spChg chg="add mod">
          <ac:chgData name="Dziura, Steven (HEALTH)" userId="60258e87-4b50-48be-891c-7f3438ff2653" providerId="ADAL" clId="{AFEFEAF5-EC21-417F-A21B-25E90F9DCF98}" dt="2023-08-22T20:16:10.811" v="10912" actId="1076"/>
          <ac:spMkLst>
            <pc:docMk/>
            <pc:sldMk cId="678177141" sldId="325"/>
            <ac:spMk id="59" creationId="{5839C892-5060-423F-D1B2-6B92A25E766D}"/>
          </ac:spMkLst>
        </pc:spChg>
        <pc:spChg chg="add mod">
          <ac:chgData name="Dziura, Steven (HEALTH)" userId="60258e87-4b50-48be-891c-7f3438ff2653" providerId="ADAL" clId="{AFEFEAF5-EC21-417F-A21B-25E90F9DCF98}" dt="2023-08-22T20:16:14.680" v="10913" actId="1076"/>
          <ac:spMkLst>
            <pc:docMk/>
            <pc:sldMk cId="678177141" sldId="325"/>
            <ac:spMk id="60" creationId="{A06E16FF-2C37-8214-6E1C-CE1290CE1AE4}"/>
          </ac:spMkLst>
        </pc:spChg>
        <pc:grpChg chg="add del mod">
          <ac:chgData name="Dziura, Steven (HEALTH)" userId="60258e87-4b50-48be-891c-7f3438ff2653" providerId="ADAL" clId="{AFEFEAF5-EC21-417F-A21B-25E90F9DCF98}" dt="2023-08-21T15:25:08.901" v="5409" actId="165"/>
          <ac:grpSpMkLst>
            <pc:docMk/>
            <pc:sldMk cId="678177141" sldId="325"/>
            <ac:grpSpMk id="3" creationId="{3F7C7BAF-DCE9-996F-94EF-6032508824B0}"/>
          </ac:grpSpMkLst>
        </pc:grpChg>
        <pc:grpChg chg="del mod topLvl">
          <ac:chgData name="Dziura, Steven (HEALTH)" userId="60258e87-4b50-48be-891c-7f3438ff2653" providerId="ADAL" clId="{AFEFEAF5-EC21-417F-A21B-25E90F9DCF98}" dt="2023-08-21T15:32:42.326" v="5486" actId="21"/>
          <ac:grpSpMkLst>
            <pc:docMk/>
            <pc:sldMk cId="678177141" sldId="325"/>
            <ac:grpSpMk id="8" creationId="{BCF44A9F-BFA0-B840-2C5B-C67789898027}"/>
          </ac:grpSpMkLst>
        </pc:grpChg>
        <pc:grpChg chg="add del mod topLvl">
          <ac:chgData name="Dziura, Steven (HEALTH)" userId="60258e87-4b50-48be-891c-7f3438ff2653" providerId="ADAL" clId="{AFEFEAF5-EC21-417F-A21B-25E90F9DCF98}" dt="2023-08-21T15:32:42.326" v="5486" actId="21"/>
          <ac:grpSpMkLst>
            <pc:docMk/>
            <pc:sldMk cId="678177141" sldId="325"/>
            <ac:grpSpMk id="9" creationId="{9DB73F59-6D52-B49B-7666-1A4D45CCEE52}"/>
          </ac:grpSpMkLst>
        </pc:grpChg>
        <pc:grpChg chg="add del mod topLvl">
          <ac:chgData name="Dziura, Steven (HEALTH)" userId="60258e87-4b50-48be-891c-7f3438ff2653" providerId="ADAL" clId="{AFEFEAF5-EC21-417F-A21B-25E90F9DCF98}" dt="2023-08-21T15:32:42.326" v="5486" actId="21"/>
          <ac:grpSpMkLst>
            <pc:docMk/>
            <pc:sldMk cId="678177141" sldId="325"/>
            <ac:grpSpMk id="10" creationId="{575611F8-F43F-5B36-F133-F636D1D598A6}"/>
          </ac:grpSpMkLst>
        </pc:grpChg>
        <pc:grpChg chg="add del mod topLvl">
          <ac:chgData name="Dziura, Steven (HEALTH)" userId="60258e87-4b50-48be-891c-7f3438ff2653" providerId="ADAL" clId="{AFEFEAF5-EC21-417F-A21B-25E90F9DCF98}" dt="2023-08-21T15:32:42.326" v="5486" actId="21"/>
          <ac:grpSpMkLst>
            <pc:docMk/>
            <pc:sldMk cId="678177141" sldId="325"/>
            <ac:grpSpMk id="12" creationId="{5D8B514D-B178-782F-78C2-D7F116F09955}"/>
          </ac:grpSpMkLst>
        </pc:grpChg>
        <pc:grpChg chg="add del mod topLvl">
          <ac:chgData name="Dziura, Steven (HEALTH)" userId="60258e87-4b50-48be-891c-7f3438ff2653" providerId="ADAL" clId="{AFEFEAF5-EC21-417F-A21B-25E90F9DCF98}" dt="2023-08-21T15:32:42.326" v="5486" actId="21"/>
          <ac:grpSpMkLst>
            <pc:docMk/>
            <pc:sldMk cId="678177141" sldId="325"/>
            <ac:grpSpMk id="16" creationId="{91695711-D541-935A-D788-D457EC907AB2}"/>
          </ac:grpSpMkLst>
        </pc:grpChg>
        <pc:grpChg chg="add del mod topLvl">
          <ac:chgData name="Dziura, Steven (HEALTH)" userId="60258e87-4b50-48be-891c-7f3438ff2653" providerId="ADAL" clId="{AFEFEAF5-EC21-417F-A21B-25E90F9DCF98}" dt="2023-08-21T15:32:42.326" v="5486" actId="21"/>
          <ac:grpSpMkLst>
            <pc:docMk/>
            <pc:sldMk cId="678177141" sldId="325"/>
            <ac:grpSpMk id="18" creationId="{18E4BCCE-42B0-5D9E-77EB-CF0413B26654}"/>
          </ac:grpSpMkLst>
        </pc:grpChg>
        <pc:grpChg chg="add del mod topLvl">
          <ac:chgData name="Dziura, Steven (HEALTH)" userId="60258e87-4b50-48be-891c-7f3438ff2653" providerId="ADAL" clId="{AFEFEAF5-EC21-417F-A21B-25E90F9DCF98}" dt="2023-08-21T15:32:42.326" v="5486" actId="21"/>
          <ac:grpSpMkLst>
            <pc:docMk/>
            <pc:sldMk cId="678177141" sldId="325"/>
            <ac:grpSpMk id="19" creationId="{14C16D5D-9AD1-BD4C-5E38-D41B63001ECF}"/>
          </ac:grpSpMkLst>
        </pc:grpChg>
        <pc:grpChg chg="del mod topLvl">
          <ac:chgData name="Dziura, Steven (HEALTH)" userId="60258e87-4b50-48be-891c-7f3438ff2653" providerId="ADAL" clId="{AFEFEAF5-EC21-417F-A21B-25E90F9DCF98}" dt="2023-08-21T15:32:42.326" v="5486" actId="21"/>
          <ac:grpSpMkLst>
            <pc:docMk/>
            <pc:sldMk cId="678177141" sldId="325"/>
            <ac:grpSpMk id="21" creationId="{56310AA4-28E2-72D0-ACA1-D76FB320A3B2}"/>
          </ac:grpSpMkLst>
        </pc:grpChg>
        <pc:grpChg chg="add del mod topLvl">
          <ac:chgData name="Dziura, Steven (HEALTH)" userId="60258e87-4b50-48be-891c-7f3438ff2653" providerId="ADAL" clId="{AFEFEAF5-EC21-417F-A21B-25E90F9DCF98}" dt="2023-08-21T15:32:42.326" v="5486" actId="21"/>
          <ac:grpSpMkLst>
            <pc:docMk/>
            <pc:sldMk cId="678177141" sldId="325"/>
            <ac:grpSpMk id="23" creationId="{0C42C700-9D76-23BF-87FE-5369BE85824D}"/>
          </ac:grpSpMkLst>
        </pc:grpChg>
        <pc:picChg chg="mod">
          <ac:chgData name="Dziura, Steven (HEALTH)" userId="60258e87-4b50-48be-891c-7f3438ff2653" providerId="ADAL" clId="{AFEFEAF5-EC21-417F-A21B-25E90F9DCF98}" dt="2023-08-21T15:25:08.901" v="5409" actId="165"/>
          <ac:picMkLst>
            <pc:docMk/>
            <pc:sldMk cId="678177141" sldId="325"/>
            <ac:picMk id="31" creationId="{4AF10613-EC1C-1111-4FE4-2668385150EC}"/>
          </ac:picMkLst>
        </pc:picChg>
        <pc:picChg chg="mod">
          <ac:chgData name="Dziura, Steven (HEALTH)" userId="60258e87-4b50-48be-891c-7f3438ff2653" providerId="ADAL" clId="{AFEFEAF5-EC21-417F-A21B-25E90F9DCF98}" dt="2023-08-21T15:25:08.901" v="5409" actId="165"/>
          <ac:picMkLst>
            <pc:docMk/>
            <pc:sldMk cId="678177141" sldId="325"/>
            <ac:picMk id="33" creationId="{3EE1A258-1C1E-0075-5597-EBD8E359C8BE}"/>
          </ac:picMkLst>
        </pc:picChg>
        <pc:picChg chg="mod">
          <ac:chgData name="Dziura, Steven (HEALTH)" userId="60258e87-4b50-48be-891c-7f3438ff2653" providerId="ADAL" clId="{AFEFEAF5-EC21-417F-A21B-25E90F9DCF98}" dt="2023-08-21T15:25:08.901" v="5409" actId="165"/>
          <ac:picMkLst>
            <pc:docMk/>
            <pc:sldMk cId="678177141" sldId="325"/>
            <ac:picMk id="35" creationId="{6FCB7ED1-4535-C43F-343B-58F73BD1B8ED}"/>
          </ac:picMkLst>
        </pc:picChg>
        <pc:picChg chg="mod">
          <ac:chgData name="Dziura, Steven (HEALTH)" userId="60258e87-4b50-48be-891c-7f3438ff2653" providerId="ADAL" clId="{AFEFEAF5-EC21-417F-A21B-25E90F9DCF98}" dt="2023-08-21T15:25:08.901" v="5409" actId="165"/>
          <ac:picMkLst>
            <pc:docMk/>
            <pc:sldMk cId="678177141" sldId="325"/>
            <ac:picMk id="37" creationId="{27D9914F-504C-7BFF-8475-BFD45A591BA5}"/>
          </ac:picMkLst>
        </pc:picChg>
        <pc:picChg chg="mod">
          <ac:chgData name="Dziura, Steven (HEALTH)" userId="60258e87-4b50-48be-891c-7f3438ff2653" providerId="ADAL" clId="{AFEFEAF5-EC21-417F-A21B-25E90F9DCF98}" dt="2023-08-21T15:25:08.901" v="5409" actId="165"/>
          <ac:picMkLst>
            <pc:docMk/>
            <pc:sldMk cId="678177141" sldId="325"/>
            <ac:picMk id="39" creationId="{F08B32C9-0D76-BE1D-4DE1-E97E5B5A7A96}"/>
          </ac:picMkLst>
        </pc:picChg>
        <pc:picChg chg="mod">
          <ac:chgData name="Dziura, Steven (HEALTH)" userId="60258e87-4b50-48be-891c-7f3438ff2653" providerId="ADAL" clId="{AFEFEAF5-EC21-417F-A21B-25E90F9DCF98}" dt="2023-08-21T15:25:08.901" v="5409" actId="165"/>
          <ac:picMkLst>
            <pc:docMk/>
            <pc:sldMk cId="678177141" sldId="325"/>
            <ac:picMk id="41" creationId="{B166E54E-6688-D319-FC62-61F505C9FBA5}"/>
          </ac:picMkLst>
        </pc:picChg>
        <pc:picChg chg="mod">
          <ac:chgData name="Dziura, Steven (HEALTH)" userId="60258e87-4b50-48be-891c-7f3438ff2653" providerId="ADAL" clId="{AFEFEAF5-EC21-417F-A21B-25E90F9DCF98}" dt="2023-08-21T15:25:08.901" v="5409" actId="165"/>
          <ac:picMkLst>
            <pc:docMk/>
            <pc:sldMk cId="678177141" sldId="325"/>
            <ac:picMk id="43" creationId="{6913DC28-4B55-24C9-C451-0B44C1B64E12}"/>
          </ac:picMkLst>
        </pc:picChg>
        <pc:picChg chg="mod">
          <ac:chgData name="Dziura, Steven (HEALTH)" userId="60258e87-4b50-48be-891c-7f3438ff2653" providerId="ADAL" clId="{AFEFEAF5-EC21-417F-A21B-25E90F9DCF98}" dt="2023-08-21T15:25:08.901" v="5409" actId="165"/>
          <ac:picMkLst>
            <pc:docMk/>
            <pc:sldMk cId="678177141" sldId="325"/>
            <ac:picMk id="45" creationId="{33DD1442-8087-0161-741B-3DB8BD3F12B7}"/>
          </ac:picMkLst>
        </pc:picChg>
        <pc:picChg chg="mod">
          <ac:chgData name="Dziura, Steven (HEALTH)" userId="60258e87-4b50-48be-891c-7f3438ff2653" providerId="ADAL" clId="{AFEFEAF5-EC21-417F-A21B-25E90F9DCF98}" dt="2023-08-21T15:25:08.901" v="5409" actId="165"/>
          <ac:picMkLst>
            <pc:docMk/>
            <pc:sldMk cId="678177141" sldId="325"/>
            <ac:picMk id="47" creationId="{446B4D4B-16DE-32D2-37A3-9B3C88C64D20}"/>
          </ac:picMkLst>
        </pc:picChg>
        <pc:picChg chg="add del mod">
          <ac:chgData name="Dziura, Steven (HEALTH)" userId="60258e87-4b50-48be-891c-7f3438ff2653" providerId="ADAL" clId="{AFEFEAF5-EC21-417F-A21B-25E90F9DCF98}" dt="2023-08-22T20:16:08.762" v="10911" actId="478"/>
          <ac:picMkLst>
            <pc:docMk/>
            <pc:sldMk cId="678177141" sldId="325"/>
            <ac:picMk id="54" creationId="{BAFEADD1-B50A-6DCA-A9E3-D11C4206EB7A}"/>
          </ac:picMkLst>
        </pc:picChg>
        <pc:cxnChg chg="add del mod topLvl">
          <ac:chgData name="Dziura, Steven (HEALTH)" userId="60258e87-4b50-48be-891c-7f3438ff2653" providerId="ADAL" clId="{AFEFEAF5-EC21-417F-A21B-25E90F9DCF98}" dt="2023-08-21T15:32:42.326" v="5486" actId="21"/>
          <ac:cxnSpMkLst>
            <pc:docMk/>
            <pc:sldMk cId="678177141" sldId="325"/>
            <ac:cxnSpMk id="5" creationId="{8FBB427B-E8F5-E646-7727-423CC02F024E}"/>
          </ac:cxnSpMkLst>
        </pc:cxnChg>
        <pc:cxnChg chg="add del mod topLvl">
          <ac:chgData name="Dziura, Steven (HEALTH)" userId="60258e87-4b50-48be-891c-7f3438ff2653" providerId="ADAL" clId="{AFEFEAF5-EC21-417F-A21B-25E90F9DCF98}" dt="2023-08-21T15:32:42.326" v="5486" actId="21"/>
          <ac:cxnSpMkLst>
            <pc:docMk/>
            <pc:sldMk cId="678177141" sldId="325"/>
            <ac:cxnSpMk id="6" creationId="{97CB4233-AEC2-73B8-247C-69CAF3935FC1}"/>
          </ac:cxnSpMkLst>
        </pc:cxnChg>
        <pc:cxnChg chg="add del mod topLvl">
          <ac:chgData name="Dziura, Steven (HEALTH)" userId="60258e87-4b50-48be-891c-7f3438ff2653" providerId="ADAL" clId="{AFEFEAF5-EC21-417F-A21B-25E90F9DCF98}" dt="2023-08-21T15:32:42.326" v="5486" actId="21"/>
          <ac:cxnSpMkLst>
            <pc:docMk/>
            <pc:sldMk cId="678177141" sldId="325"/>
            <ac:cxnSpMk id="7" creationId="{C7A86123-83B0-48AF-9A31-E9A9514E449A}"/>
          </ac:cxnSpMkLst>
        </pc:cxnChg>
        <pc:cxnChg chg="add del mod topLvl">
          <ac:chgData name="Dziura, Steven (HEALTH)" userId="60258e87-4b50-48be-891c-7f3438ff2653" providerId="ADAL" clId="{AFEFEAF5-EC21-417F-A21B-25E90F9DCF98}" dt="2023-08-21T15:32:42.326" v="5486" actId="21"/>
          <ac:cxnSpMkLst>
            <pc:docMk/>
            <pc:sldMk cId="678177141" sldId="325"/>
            <ac:cxnSpMk id="11" creationId="{258CFDC4-872D-BE8F-17BE-EC77D8A001AA}"/>
          </ac:cxnSpMkLst>
        </pc:cxnChg>
        <pc:cxnChg chg="add del mod topLvl">
          <ac:chgData name="Dziura, Steven (HEALTH)" userId="60258e87-4b50-48be-891c-7f3438ff2653" providerId="ADAL" clId="{AFEFEAF5-EC21-417F-A21B-25E90F9DCF98}" dt="2023-08-21T15:32:42.326" v="5486" actId="21"/>
          <ac:cxnSpMkLst>
            <pc:docMk/>
            <pc:sldMk cId="678177141" sldId="325"/>
            <ac:cxnSpMk id="15" creationId="{06FAA051-7A02-EC91-1E64-A3776C9E25FF}"/>
          </ac:cxnSpMkLst>
        </pc:cxnChg>
        <pc:cxnChg chg="add del mod topLvl">
          <ac:chgData name="Dziura, Steven (HEALTH)" userId="60258e87-4b50-48be-891c-7f3438ff2653" providerId="ADAL" clId="{AFEFEAF5-EC21-417F-A21B-25E90F9DCF98}" dt="2023-08-21T15:32:42.326" v="5486" actId="21"/>
          <ac:cxnSpMkLst>
            <pc:docMk/>
            <pc:sldMk cId="678177141" sldId="325"/>
            <ac:cxnSpMk id="17" creationId="{A1AF5F66-A644-0122-F8AB-72258C9539CB}"/>
          </ac:cxnSpMkLst>
        </pc:cxnChg>
        <pc:cxnChg chg="add del mod topLvl">
          <ac:chgData name="Dziura, Steven (HEALTH)" userId="60258e87-4b50-48be-891c-7f3438ff2653" providerId="ADAL" clId="{AFEFEAF5-EC21-417F-A21B-25E90F9DCF98}" dt="2023-08-21T15:32:42.326" v="5486" actId="21"/>
          <ac:cxnSpMkLst>
            <pc:docMk/>
            <pc:sldMk cId="678177141" sldId="325"/>
            <ac:cxnSpMk id="20" creationId="{29E8BDE6-9A72-3392-AF13-971DAF193FBD}"/>
          </ac:cxnSpMkLst>
        </pc:cxnChg>
        <pc:cxnChg chg="add del mod topLvl">
          <ac:chgData name="Dziura, Steven (HEALTH)" userId="60258e87-4b50-48be-891c-7f3438ff2653" providerId="ADAL" clId="{AFEFEAF5-EC21-417F-A21B-25E90F9DCF98}" dt="2023-08-21T15:32:42.326" v="5486" actId="21"/>
          <ac:cxnSpMkLst>
            <pc:docMk/>
            <pc:sldMk cId="678177141" sldId="325"/>
            <ac:cxnSpMk id="22" creationId="{0E00172C-3910-7E52-B667-327E8FDABC8D}"/>
          </ac:cxnSpMkLst>
        </pc:cxnChg>
        <pc:cxnChg chg="add del mod topLvl">
          <ac:chgData name="Dziura, Steven (HEALTH)" userId="60258e87-4b50-48be-891c-7f3438ff2653" providerId="ADAL" clId="{AFEFEAF5-EC21-417F-A21B-25E90F9DCF98}" dt="2023-08-21T15:32:42.326" v="5486" actId="21"/>
          <ac:cxnSpMkLst>
            <pc:docMk/>
            <pc:sldMk cId="678177141" sldId="325"/>
            <ac:cxnSpMk id="24" creationId="{5BD62CBA-DF8B-3F8E-0081-195668E99529}"/>
          </ac:cxnSpMkLst>
        </pc:cxnChg>
      </pc:sldChg>
      <pc:sldChg chg="addSp delSp modSp add mod modNotes modNotesTx">
        <pc:chgData name="Dziura, Steven (HEALTH)" userId="60258e87-4b50-48be-891c-7f3438ff2653" providerId="ADAL" clId="{AFEFEAF5-EC21-417F-A21B-25E90F9DCF98}" dt="2023-08-23T13:22:36.574" v="19975"/>
        <pc:sldMkLst>
          <pc:docMk/>
          <pc:sldMk cId="1650157827" sldId="326"/>
        </pc:sldMkLst>
        <pc:spChg chg="add del mod">
          <ac:chgData name="Dziura, Steven (HEALTH)" userId="60258e87-4b50-48be-891c-7f3438ff2653" providerId="ADAL" clId="{AFEFEAF5-EC21-417F-A21B-25E90F9DCF98}" dt="2023-08-21T16:41:27.355" v="5812"/>
          <ac:spMkLst>
            <pc:docMk/>
            <pc:sldMk cId="1650157827" sldId="326"/>
            <ac:spMk id="2" creationId="{037F3164-563A-FC96-DABA-92D84C06ECE5}"/>
          </ac:spMkLst>
        </pc:spChg>
        <pc:spChg chg="mod">
          <ac:chgData name="Dziura, Steven (HEALTH)" userId="60258e87-4b50-48be-891c-7f3438ff2653" providerId="ADAL" clId="{AFEFEAF5-EC21-417F-A21B-25E90F9DCF98}" dt="2023-08-21T16:21:55.276" v="5697" actId="14100"/>
          <ac:spMkLst>
            <pc:docMk/>
            <pc:sldMk cId="1650157827" sldId="326"/>
            <ac:spMk id="13" creationId="{169E73ED-E4BE-4065-B7F9-D387DBBEB5B1}"/>
          </ac:spMkLst>
        </pc:spChg>
        <pc:spChg chg="mod">
          <ac:chgData name="Dziura, Steven (HEALTH)" userId="60258e87-4b50-48be-891c-7f3438ff2653" providerId="ADAL" clId="{AFEFEAF5-EC21-417F-A21B-25E90F9DCF98}" dt="2023-08-21T18:19:00.410" v="6472" actId="20577"/>
          <ac:spMkLst>
            <pc:docMk/>
            <pc:sldMk cId="1650157827" sldId="326"/>
            <ac:spMk id="14" creationId="{A41DF861-2DFB-460D-9D1F-1D1D0F005D89}"/>
          </ac:spMkLst>
        </pc:spChg>
        <pc:graphicFrameChg chg="add mod modGraphic">
          <ac:chgData name="Dziura, Steven (HEALTH)" userId="60258e87-4b50-48be-891c-7f3438ff2653" providerId="ADAL" clId="{AFEFEAF5-EC21-417F-A21B-25E90F9DCF98}" dt="2023-08-21T23:35:05.339" v="10899" actId="1076"/>
          <ac:graphicFrameMkLst>
            <pc:docMk/>
            <pc:sldMk cId="1650157827" sldId="326"/>
            <ac:graphicFrameMk id="3" creationId="{84289BE6-2765-FF6D-3074-2702436948BF}"/>
          </ac:graphicFrameMkLst>
        </pc:graphicFrameChg>
        <pc:graphicFrameChg chg="add mod modGraphic">
          <ac:chgData name="Dziura, Steven (HEALTH)" userId="60258e87-4b50-48be-891c-7f3438ff2653" providerId="ADAL" clId="{AFEFEAF5-EC21-417F-A21B-25E90F9DCF98}" dt="2023-08-21T18:00:44.972" v="6072" actId="20577"/>
          <ac:graphicFrameMkLst>
            <pc:docMk/>
            <pc:sldMk cId="1650157827" sldId="326"/>
            <ac:graphicFrameMk id="4" creationId="{CAC3B5B6-64EB-D798-1F79-666A28B9BF63}"/>
          </ac:graphicFrameMkLst>
        </pc:graphicFrameChg>
      </pc:sldChg>
      <pc:sldChg chg="addSp modSp add mod ord modNotes modNotesTx">
        <pc:chgData name="Dziura, Steven (HEALTH)" userId="60258e87-4b50-48be-891c-7f3438ff2653" providerId="ADAL" clId="{AFEFEAF5-EC21-417F-A21B-25E90F9DCF98}" dt="2023-08-23T13:22:36.574" v="19975"/>
        <pc:sldMkLst>
          <pc:docMk/>
          <pc:sldMk cId="2121439335" sldId="327"/>
        </pc:sldMkLst>
        <pc:spChg chg="add mod">
          <ac:chgData name="Dziura, Steven (HEALTH)" userId="60258e87-4b50-48be-891c-7f3438ff2653" providerId="ADAL" clId="{AFEFEAF5-EC21-417F-A21B-25E90F9DCF98}" dt="2023-08-21T17:33:11.430" v="5839" actId="1076"/>
          <ac:spMkLst>
            <pc:docMk/>
            <pc:sldMk cId="2121439335" sldId="327"/>
            <ac:spMk id="2" creationId="{073AF7BA-BCC0-F1C2-3C6E-DA4BE73B51CC}"/>
          </ac:spMkLst>
        </pc:spChg>
        <pc:spChg chg="add mod">
          <ac:chgData name="Dziura, Steven (HEALTH)" userId="60258e87-4b50-48be-891c-7f3438ff2653" providerId="ADAL" clId="{AFEFEAF5-EC21-417F-A21B-25E90F9DCF98}" dt="2023-08-21T17:33:24.400" v="5842" actId="113"/>
          <ac:spMkLst>
            <pc:docMk/>
            <pc:sldMk cId="2121439335" sldId="327"/>
            <ac:spMk id="3" creationId="{4CCDB070-5CBC-D9AF-5413-6A50C5087A28}"/>
          </ac:spMkLst>
        </pc:spChg>
        <pc:spChg chg="add mod">
          <ac:chgData name="Dziura, Steven (HEALTH)" userId="60258e87-4b50-48be-891c-7f3438ff2653" providerId="ADAL" clId="{AFEFEAF5-EC21-417F-A21B-25E90F9DCF98}" dt="2023-08-21T17:32:49.499" v="5838" actId="164"/>
          <ac:spMkLst>
            <pc:docMk/>
            <pc:sldMk cId="2121439335" sldId="327"/>
            <ac:spMk id="6" creationId="{CE3E66F0-C93B-CCC9-DE31-8A10A8DDE455}"/>
          </ac:spMkLst>
        </pc:spChg>
        <pc:spChg chg="add mod">
          <ac:chgData name="Dziura, Steven (HEALTH)" userId="60258e87-4b50-48be-891c-7f3438ff2653" providerId="ADAL" clId="{AFEFEAF5-EC21-417F-A21B-25E90F9DCF98}" dt="2023-08-21T17:32:49.499" v="5838" actId="164"/>
          <ac:spMkLst>
            <pc:docMk/>
            <pc:sldMk cId="2121439335" sldId="327"/>
            <ac:spMk id="7" creationId="{5A5606DF-B7B0-4433-2BD0-E4514C3F02B2}"/>
          </ac:spMkLst>
        </pc:spChg>
        <pc:spChg chg="mod">
          <ac:chgData name="Dziura, Steven (HEALTH)" userId="60258e87-4b50-48be-891c-7f3438ff2653" providerId="ADAL" clId="{AFEFEAF5-EC21-417F-A21B-25E90F9DCF98}" dt="2023-08-21T16:22:01.180" v="5698" actId="14100"/>
          <ac:spMkLst>
            <pc:docMk/>
            <pc:sldMk cId="2121439335" sldId="327"/>
            <ac:spMk id="13" creationId="{169E73ED-E4BE-4065-B7F9-D387DBBEB5B1}"/>
          </ac:spMkLst>
        </pc:spChg>
        <pc:spChg chg="mod">
          <ac:chgData name="Dziura, Steven (HEALTH)" userId="60258e87-4b50-48be-891c-7f3438ff2653" providerId="ADAL" clId="{AFEFEAF5-EC21-417F-A21B-25E90F9DCF98}" dt="2023-08-21T18:18:17.483" v="6413" actId="20577"/>
          <ac:spMkLst>
            <pc:docMk/>
            <pc:sldMk cId="2121439335" sldId="327"/>
            <ac:spMk id="14" creationId="{A41DF861-2DFB-460D-9D1F-1D1D0F005D89}"/>
          </ac:spMkLst>
        </pc:spChg>
        <pc:grpChg chg="add mod">
          <ac:chgData name="Dziura, Steven (HEALTH)" userId="60258e87-4b50-48be-891c-7f3438ff2653" providerId="ADAL" clId="{AFEFEAF5-EC21-417F-A21B-25E90F9DCF98}" dt="2023-08-21T17:33:20.673" v="5841" actId="1076"/>
          <ac:grpSpMkLst>
            <pc:docMk/>
            <pc:sldMk cId="2121439335" sldId="327"/>
            <ac:grpSpMk id="8" creationId="{83EE62C2-12C6-03FC-726C-3F46FB1C0DC6}"/>
          </ac:grpSpMkLst>
        </pc:grpChg>
        <pc:graphicFrameChg chg="add mod">
          <ac:chgData name="Dziura, Steven (HEALTH)" userId="60258e87-4b50-48be-891c-7f3438ff2653" providerId="ADAL" clId="{AFEFEAF5-EC21-417F-A21B-25E90F9DCF98}" dt="2023-08-21T17:33:11.430" v="5839" actId="1076"/>
          <ac:graphicFrameMkLst>
            <pc:docMk/>
            <pc:sldMk cId="2121439335" sldId="327"/>
            <ac:graphicFrameMk id="4" creationId="{5D15762A-1970-0CF9-B416-7716C5C6FC98}"/>
          </ac:graphicFrameMkLst>
        </pc:graphicFrameChg>
        <pc:picChg chg="add mod">
          <ac:chgData name="Dziura, Steven (HEALTH)" userId="60258e87-4b50-48be-891c-7f3438ff2653" providerId="ADAL" clId="{AFEFEAF5-EC21-417F-A21B-25E90F9DCF98}" dt="2023-08-21T17:33:11.430" v="5839" actId="1076"/>
          <ac:picMkLst>
            <pc:docMk/>
            <pc:sldMk cId="2121439335" sldId="327"/>
            <ac:picMk id="5" creationId="{B1C20DA5-E871-43AB-3C7C-13DB3470F991}"/>
          </ac:picMkLst>
        </pc:picChg>
      </pc:sldChg>
      <pc:sldChg chg="addSp delSp modSp add mod modNotes modNotesTx">
        <pc:chgData name="Dziura, Steven (HEALTH)" userId="60258e87-4b50-48be-891c-7f3438ff2653" providerId="ADAL" clId="{AFEFEAF5-EC21-417F-A21B-25E90F9DCF98}" dt="2023-08-23T13:22:36.574" v="19975"/>
        <pc:sldMkLst>
          <pc:docMk/>
          <pc:sldMk cId="1909423289" sldId="328"/>
        </pc:sldMkLst>
        <pc:spChg chg="add del mod">
          <ac:chgData name="Dziura, Steven (HEALTH)" userId="60258e87-4b50-48be-891c-7f3438ff2653" providerId="ADAL" clId="{AFEFEAF5-EC21-417F-A21B-25E90F9DCF98}" dt="2023-08-21T13:34:40.496" v="2086" actId="478"/>
          <ac:spMkLst>
            <pc:docMk/>
            <pc:sldMk cId="1909423289" sldId="328"/>
            <ac:spMk id="2" creationId="{70299553-7ABF-B369-FBA0-FFB7FDA84547}"/>
          </ac:spMkLst>
        </pc:spChg>
        <pc:spChg chg="add mod">
          <ac:chgData name="Dziura, Steven (HEALTH)" userId="60258e87-4b50-48be-891c-7f3438ff2653" providerId="ADAL" clId="{AFEFEAF5-EC21-417F-A21B-25E90F9DCF98}" dt="2023-08-21T13:33:44.126" v="2072" actId="207"/>
          <ac:spMkLst>
            <pc:docMk/>
            <pc:sldMk cId="1909423289" sldId="328"/>
            <ac:spMk id="4" creationId="{10FB240F-4DE7-05AE-657D-CA591AAE616F}"/>
          </ac:spMkLst>
        </pc:spChg>
        <pc:spChg chg="add del mod">
          <ac:chgData name="Dziura, Steven (HEALTH)" userId="60258e87-4b50-48be-891c-7f3438ff2653" providerId="ADAL" clId="{AFEFEAF5-EC21-417F-A21B-25E90F9DCF98}" dt="2023-08-21T13:19:45.594" v="1886" actId="478"/>
          <ac:spMkLst>
            <pc:docMk/>
            <pc:sldMk cId="1909423289" sldId="328"/>
            <ac:spMk id="5" creationId="{636630F4-4803-6FED-4B8A-D05DC2969C58}"/>
          </ac:spMkLst>
        </pc:spChg>
        <pc:spChg chg="add mod">
          <ac:chgData name="Dziura, Steven (HEALTH)" userId="60258e87-4b50-48be-891c-7f3438ff2653" providerId="ADAL" clId="{AFEFEAF5-EC21-417F-A21B-25E90F9DCF98}" dt="2023-08-21T13:33:55.811" v="2075" actId="207"/>
          <ac:spMkLst>
            <pc:docMk/>
            <pc:sldMk cId="1909423289" sldId="328"/>
            <ac:spMk id="6" creationId="{245A99FE-3F02-93E7-2B9C-DE80B641F54F}"/>
          </ac:spMkLst>
        </pc:spChg>
        <pc:spChg chg="add mod">
          <ac:chgData name="Dziura, Steven (HEALTH)" userId="60258e87-4b50-48be-891c-7f3438ff2653" providerId="ADAL" clId="{AFEFEAF5-EC21-417F-A21B-25E90F9DCF98}" dt="2023-08-21T13:34:14.841" v="2080" actId="208"/>
          <ac:spMkLst>
            <pc:docMk/>
            <pc:sldMk cId="1909423289" sldId="328"/>
            <ac:spMk id="7" creationId="{9C33C7B9-03B5-2EBD-AA99-A4D3847D089C}"/>
          </ac:spMkLst>
        </pc:spChg>
        <pc:spChg chg="add mod">
          <ac:chgData name="Dziura, Steven (HEALTH)" userId="60258e87-4b50-48be-891c-7f3438ff2653" providerId="ADAL" clId="{AFEFEAF5-EC21-417F-A21B-25E90F9DCF98}" dt="2023-08-21T13:34:27.511" v="2084" actId="208"/>
          <ac:spMkLst>
            <pc:docMk/>
            <pc:sldMk cId="1909423289" sldId="328"/>
            <ac:spMk id="8" creationId="{1FC84BC3-FE21-DECF-CCA6-7F1EF8D56437}"/>
          </ac:spMkLst>
        </pc:spChg>
        <pc:spChg chg="add del mod ord">
          <ac:chgData name="Dziura, Steven (HEALTH)" userId="60258e87-4b50-48be-891c-7f3438ff2653" providerId="ADAL" clId="{AFEFEAF5-EC21-417F-A21B-25E90F9DCF98}" dt="2023-08-21T13:21:58.981" v="1903" actId="478"/>
          <ac:spMkLst>
            <pc:docMk/>
            <pc:sldMk cId="1909423289" sldId="328"/>
            <ac:spMk id="9" creationId="{70982A7C-71F0-1448-B85B-BCDB3B751930}"/>
          </ac:spMkLst>
        </pc:spChg>
        <pc:spChg chg="add del mod">
          <ac:chgData name="Dziura, Steven (HEALTH)" userId="60258e87-4b50-48be-891c-7f3438ff2653" providerId="ADAL" clId="{AFEFEAF5-EC21-417F-A21B-25E90F9DCF98}" dt="2023-08-21T13:30:04.731" v="2009" actId="478"/>
          <ac:spMkLst>
            <pc:docMk/>
            <pc:sldMk cId="1909423289" sldId="328"/>
            <ac:spMk id="10" creationId="{7A7A8E2F-4145-BD34-A55C-08FDC6462BDB}"/>
          </ac:spMkLst>
        </pc:spChg>
        <pc:spChg chg="add del mod">
          <ac:chgData name="Dziura, Steven (HEALTH)" userId="60258e87-4b50-48be-891c-7f3438ff2653" providerId="ADAL" clId="{AFEFEAF5-EC21-417F-A21B-25E90F9DCF98}" dt="2023-08-21T13:30:55.334" v="2021" actId="478"/>
          <ac:spMkLst>
            <pc:docMk/>
            <pc:sldMk cId="1909423289" sldId="328"/>
            <ac:spMk id="11" creationId="{205739C2-4650-9B54-ED64-9DB49B506517}"/>
          </ac:spMkLst>
        </pc:spChg>
        <pc:spChg chg="add mod">
          <ac:chgData name="Dziura, Steven (HEALTH)" userId="60258e87-4b50-48be-891c-7f3438ff2653" providerId="ADAL" clId="{AFEFEAF5-EC21-417F-A21B-25E90F9DCF98}" dt="2023-08-21T13:47:18.494" v="3314" actId="20577"/>
          <ac:spMkLst>
            <pc:docMk/>
            <pc:sldMk cId="1909423289" sldId="328"/>
            <ac:spMk id="12" creationId="{86019207-2679-5B3B-4184-CCB240384DDF}"/>
          </ac:spMkLst>
        </pc:spChg>
        <pc:spChg chg="mod">
          <ac:chgData name="Dziura, Steven (HEALTH)" userId="60258e87-4b50-48be-891c-7f3438ff2653" providerId="ADAL" clId="{AFEFEAF5-EC21-417F-A21B-25E90F9DCF98}" dt="2023-08-21T16:22:27.177" v="5702" actId="14100"/>
          <ac:spMkLst>
            <pc:docMk/>
            <pc:sldMk cId="1909423289" sldId="328"/>
            <ac:spMk id="13" creationId="{169E73ED-E4BE-4065-B7F9-D387DBBEB5B1}"/>
          </ac:spMkLst>
        </pc:spChg>
        <pc:spChg chg="mod">
          <ac:chgData name="Dziura, Steven (HEALTH)" userId="60258e87-4b50-48be-891c-7f3438ff2653" providerId="ADAL" clId="{AFEFEAF5-EC21-417F-A21B-25E90F9DCF98}" dt="2023-08-21T13:37:42.738" v="2120" actId="20577"/>
          <ac:spMkLst>
            <pc:docMk/>
            <pc:sldMk cId="1909423289" sldId="328"/>
            <ac:spMk id="14" creationId="{A41DF861-2DFB-460D-9D1F-1D1D0F005D89}"/>
          </ac:spMkLst>
        </pc:spChg>
        <pc:spChg chg="add del mod">
          <ac:chgData name="Dziura, Steven (HEALTH)" userId="60258e87-4b50-48be-891c-7f3438ff2653" providerId="ADAL" clId="{AFEFEAF5-EC21-417F-A21B-25E90F9DCF98}" dt="2023-08-21T13:28:36.211" v="1992" actId="478"/>
          <ac:spMkLst>
            <pc:docMk/>
            <pc:sldMk cId="1909423289" sldId="328"/>
            <ac:spMk id="15" creationId="{2F44BCD3-3AFC-42AD-BE91-8D7B86BF19FA}"/>
          </ac:spMkLst>
        </pc:spChg>
        <pc:spChg chg="add del mod">
          <ac:chgData name="Dziura, Steven (HEALTH)" userId="60258e87-4b50-48be-891c-7f3438ff2653" providerId="ADAL" clId="{AFEFEAF5-EC21-417F-A21B-25E90F9DCF98}" dt="2023-08-21T13:29:31.209" v="2002" actId="478"/>
          <ac:spMkLst>
            <pc:docMk/>
            <pc:sldMk cId="1909423289" sldId="328"/>
            <ac:spMk id="16" creationId="{9E21FAE3-CE96-7E0E-AD3A-EE22945601D4}"/>
          </ac:spMkLst>
        </pc:spChg>
        <pc:spChg chg="add mod">
          <ac:chgData name="Dziura, Steven (HEALTH)" userId="60258e87-4b50-48be-891c-7f3438ff2653" providerId="ADAL" clId="{AFEFEAF5-EC21-417F-A21B-25E90F9DCF98}" dt="2023-08-21T13:56:49.242" v="4135" actId="20577"/>
          <ac:spMkLst>
            <pc:docMk/>
            <pc:sldMk cId="1909423289" sldId="328"/>
            <ac:spMk id="17" creationId="{63E3DEF1-6CEA-9AE0-EDC4-F9EDE81F74BC}"/>
          </ac:spMkLst>
        </pc:spChg>
        <pc:spChg chg="add mod">
          <ac:chgData name="Dziura, Steven (HEALTH)" userId="60258e87-4b50-48be-891c-7f3438ff2653" providerId="ADAL" clId="{AFEFEAF5-EC21-417F-A21B-25E90F9DCF98}" dt="2023-08-21T13:51:44.057" v="3553" actId="20577"/>
          <ac:spMkLst>
            <pc:docMk/>
            <pc:sldMk cId="1909423289" sldId="328"/>
            <ac:spMk id="18" creationId="{DF7F1136-39F5-017B-495A-69411D7BE642}"/>
          </ac:spMkLst>
        </pc:spChg>
        <pc:spChg chg="add mod">
          <ac:chgData name="Dziura, Steven (HEALTH)" userId="60258e87-4b50-48be-891c-7f3438ff2653" providerId="ADAL" clId="{AFEFEAF5-EC21-417F-A21B-25E90F9DCF98}" dt="2023-08-21T14:00:03.569" v="4390" actId="20577"/>
          <ac:spMkLst>
            <pc:docMk/>
            <pc:sldMk cId="1909423289" sldId="328"/>
            <ac:spMk id="19" creationId="{8105132B-B65F-2FC5-0F60-F120281327A2}"/>
          </ac:spMkLst>
        </pc:spChg>
        <pc:graphicFrameChg chg="add del mod modGraphic">
          <ac:chgData name="Dziura, Steven (HEALTH)" userId="60258e87-4b50-48be-891c-7f3438ff2653" providerId="ADAL" clId="{AFEFEAF5-EC21-417F-A21B-25E90F9DCF98}" dt="2023-08-21T13:15:36.753" v="1647" actId="478"/>
          <ac:graphicFrameMkLst>
            <pc:docMk/>
            <pc:sldMk cId="1909423289" sldId="328"/>
            <ac:graphicFrameMk id="3" creationId="{9893E53B-9A26-153B-F102-AB377FCB5010}"/>
          </ac:graphicFrameMkLst>
        </pc:graphicFrameChg>
      </pc:sldChg>
      <pc:sldChg chg="addSp delSp modSp add mod modNotes modNotesTx">
        <pc:chgData name="Dziura, Steven (HEALTH)" userId="60258e87-4b50-48be-891c-7f3438ff2653" providerId="ADAL" clId="{AFEFEAF5-EC21-417F-A21B-25E90F9DCF98}" dt="2023-08-23T13:22:36.574" v="19975"/>
        <pc:sldMkLst>
          <pc:docMk/>
          <pc:sldMk cId="4262574285" sldId="329"/>
        </pc:sldMkLst>
        <pc:spChg chg="add mod ord">
          <ac:chgData name="Dziura, Steven (HEALTH)" userId="60258e87-4b50-48be-891c-7f3438ff2653" providerId="ADAL" clId="{AFEFEAF5-EC21-417F-A21B-25E90F9DCF98}" dt="2023-08-21T14:19:28.659" v="4811" actId="164"/>
          <ac:spMkLst>
            <pc:docMk/>
            <pc:sldMk cId="4262574285" sldId="329"/>
            <ac:spMk id="2" creationId="{E6F6F870-DCF9-9E22-648C-585967930DDA}"/>
          </ac:spMkLst>
        </pc:spChg>
        <pc:spChg chg="add del mod">
          <ac:chgData name="Dziura, Steven (HEALTH)" userId="60258e87-4b50-48be-891c-7f3438ff2653" providerId="ADAL" clId="{AFEFEAF5-EC21-417F-A21B-25E90F9DCF98}" dt="2023-08-21T14:05:40.236" v="4620" actId="478"/>
          <ac:spMkLst>
            <pc:docMk/>
            <pc:sldMk cId="4262574285" sldId="329"/>
            <ac:spMk id="3" creationId="{E3912B3F-5439-4A4E-0065-5A0A6343551D}"/>
          </ac:spMkLst>
        </pc:spChg>
        <pc:spChg chg="add del mod">
          <ac:chgData name="Dziura, Steven (HEALTH)" userId="60258e87-4b50-48be-891c-7f3438ff2653" providerId="ADAL" clId="{AFEFEAF5-EC21-417F-A21B-25E90F9DCF98}" dt="2023-08-21T14:05:37.924" v="4618" actId="478"/>
          <ac:spMkLst>
            <pc:docMk/>
            <pc:sldMk cId="4262574285" sldId="329"/>
            <ac:spMk id="4" creationId="{90DE0B75-B58E-88A0-E54B-62F905BCBAFC}"/>
          </ac:spMkLst>
        </pc:spChg>
        <pc:spChg chg="add del mod">
          <ac:chgData name="Dziura, Steven (HEALTH)" userId="60258e87-4b50-48be-891c-7f3438ff2653" providerId="ADAL" clId="{AFEFEAF5-EC21-417F-A21B-25E90F9DCF98}" dt="2023-08-21T14:05:39.179" v="4619" actId="478"/>
          <ac:spMkLst>
            <pc:docMk/>
            <pc:sldMk cId="4262574285" sldId="329"/>
            <ac:spMk id="5" creationId="{C2AE1229-D04C-2725-5C52-F86615088738}"/>
          </ac:spMkLst>
        </pc:spChg>
        <pc:spChg chg="add mod">
          <ac:chgData name="Dziura, Steven (HEALTH)" userId="60258e87-4b50-48be-891c-7f3438ff2653" providerId="ADAL" clId="{AFEFEAF5-EC21-417F-A21B-25E90F9DCF98}" dt="2023-08-21T14:19:34.456" v="4812" actId="164"/>
          <ac:spMkLst>
            <pc:docMk/>
            <pc:sldMk cId="4262574285" sldId="329"/>
            <ac:spMk id="6" creationId="{BDEC30FD-20AB-D700-E7A1-AAE890EEE5DD}"/>
          </ac:spMkLst>
        </pc:spChg>
        <pc:spChg chg="add mod">
          <ac:chgData name="Dziura, Steven (HEALTH)" userId="60258e87-4b50-48be-891c-7f3438ff2653" providerId="ADAL" clId="{AFEFEAF5-EC21-417F-A21B-25E90F9DCF98}" dt="2023-08-21T14:19:40.085" v="4813" actId="164"/>
          <ac:spMkLst>
            <pc:docMk/>
            <pc:sldMk cId="4262574285" sldId="329"/>
            <ac:spMk id="7" creationId="{4A9598E3-32B5-53BA-1327-0C39311884DA}"/>
          </ac:spMkLst>
        </pc:spChg>
        <pc:spChg chg="add mod">
          <ac:chgData name="Dziura, Steven (HEALTH)" userId="60258e87-4b50-48be-891c-7f3438ff2653" providerId="ADAL" clId="{AFEFEAF5-EC21-417F-A21B-25E90F9DCF98}" dt="2023-08-21T14:19:45.609" v="4814" actId="164"/>
          <ac:spMkLst>
            <pc:docMk/>
            <pc:sldMk cId="4262574285" sldId="329"/>
            <ac:spMk id="8" creationId="{06218D2B-175B-CDF7-60E5-718ED3779427}"/>
          </ac:spMkLst>
        </pc:spChg>
        <pc:spChg chg="mod">
          <ac:chgData name="Dziura, Steven (HEALTH)" userId="60258e87-4b50-48be-891c-7f3438ff2653" providerId="ADAL" clId="{AFEFEAF5-EC21-417F-A21B-25E90F9DCF98}" dt="2023-08-21T16:22:21.314" v="5701" actId="14100"/>
          <ac:spMkLst>
            <pc:docMk/>
            <pc:sldMk cId="4262574285" sldId="329"/>
            <ac:spMk id="13" creationId="{169E73ED-E4BE-4065-B7F9-D387DBBEB5B1}"/>
          </ac:spMkLst>
        </pc:spChg>
        <pc:spChg chg="mod">
          <ac:chgData name="Dziura, Steven (HEALTH)" userId="60258e87-4b50-48be-891c-7f3438ff2653" providerId="ADAL" clId="{AFEFEAF5-EC21-417F-A21B-25E90F9DCF98}" dt="2023-08-21T18:19:37.978" v="6484" actId="20577"/>
          <ac:spMkLst>
            <pc:docMk/>
            <pc:sldMk cId="4262574285" sldId="329"/>
            <ac:spMk id="14" creationId="{A41DF861-2DFB-460D-9D1F-1D1D0F005D89}"/>
          </ac:spMkLst>
        </pc:spChg>
        <pc:spChg chg="add mod">
          <ac:chgData name="Dziura, Steven (HEALTH)" userId="60258e87-4b50-48be-891c-7f3438ff2653" providerId="ADAL" clId="{AFEFEAF5-EC21-417F-A21B-25E90F9DCF98}" dt="2023-08-21T18:20:21.646" v="6490" actId="14100"/>
          <ac:spMkLst>
            <pc:docMk/>
            <pc:sldMk cId="4262574285" sldId="329"/>
            <ac:spMk id="40" creationId="{506CB1EC-2295-1C1E-ABDD-038A47175B8B}"/>
          </ac:spMkLst>
        </pc:spChg>
        <pc:spChg chg="add mod">
          <ac:chgData name="Dziura, Steven (HEALTH)" userId="60258e87-4b50-48be-891c-7f3438ff2653" providerId="ADAL" clId="{AFEFEAF5-EC21-417F-A21B-25E90F9DCF98}" dt="2023-08-21T14:19:28.659" v="4811" actId="164"/>
          <ac:spMkLst>
            <pc:docMk/>
            <pc:sldMk cId="4262574285" sldId="329"/>
            <ac:spMk id="44" creationId="{DFD03A98-90C0-6294-0148-91F5F180D77A}"/>
          </ac:spMkLst>
        </pc:spChg>
        <pc:spChg chg="add mod ord">
          <ac:chgData name="Dziura, Steven (HEALTH)" userId="60258e87-4b50-48be-891c-7f3438ff2653" providerId="ADAL" clId="{AFEFEAF5-EC21-417F-A21B-25E90F9DCF98}" dt="2023-08-21T14:19:34.456" v="4812" actId="164"/>
          <ac:spMkLst>
            <pc:docMk/>
            <pc:sldMk cId="4262574285" sldId="329"/>
            <ac:spMk id="47" creationId="{23385EE7-AE00-CB85-FD01-8600E5519F57}"/>
          </ac:spMkLst>
        </pc:spChg>
        <pc:spChg chg="add mod ord">
          <ac:chgData name="Dziura, Steven (HEALTH)" userId="60258e87-4b50-48be-891c-7f3438ff2653" providerId="ADAL" clId="{AFEFEAF5-EC21-417F-A21B-25E90F9DCF98}" dt="2023-08-21T14:19:40.085" v="4813" actId="164"/>
          <ac:spMkLst>
            <pc:docMk/>
            <pc:sldMk cId="4262574285" sldId="329"/>
            <ac:spMk id="50" creationId="{CD040CBF-3562-A766-E6D5-B7AB56CC4925}"/>
          </ac:spMkLst>
        </pc:spChg>
        <pc:spChg chg="add mod ord">
          <ac:chgData name="Dziura, Steven (HEALTH)" userId="60258e87-4b50-48be-891c-7f3438ff2653" providerId="ADAL" clId="{AFEFEAF5-EC21-417F-A21B-25E90F9DCF98}" dt="2023-08-21T14:19:45.609" v="4814" actId="164"/>
          <ac:spMkLst>
            <pc:docMk/>
            <pc:sldMk cId="4262574285" sldId="329"/>
            <ac:spMk id="51" creationId="{67E2C79E-B5C6-1538-8CEF-3FD99BFAA90D}"/>
          </ac:spMkLst>
        </pc:spChg>
        <pc:spChg chg="add mod">
          <ac:chgData name="Dziura, Steven (HEALTH)" userId="60258e87-4b50-48be-891c-7f3438ff2653" providerId="ADAL" clId="{AFEFEAF5-EC21-417F-A21B-25E90F9DCF98}" dt="2023-08-21T15:01:47.538" v="5069" actId="164"/>
          <ac:spMkLst>
            <pc:docMk/>
            <pc:sldMk cId="4262574285" sldId="329"/>
            <ac:spMk id="174" creationId="{F89EEA1D-B046-83AF-3CE3-2C318F92E0D2}"/>
          </ac:spMkLst>
        </pc:spChg>
        <pc:spChg chg="add mod ord">
          <ac:chgData name="Dziura, Steven (HEALTH)" userId="60258e87-4b50-48be-891c-7f3438ff2653" providerId="ADAL" clId="{AFEFEAF5-EC21-417F-A21B-25E90F9DCF98}" dt="2023-08-21T15:04:51.880" v="5086" actId="6549"/>
          <ac:spMkLst>
            <pc:docMk/>
            <pc:sldMk cId="4262574285" sldId="329"/>
            <ac:spMk id="175" creationId="{43887919-0D75-A0CB-6040-14BAC9053583}"/>
          </ac:spMkLst>
        </pc:spChg>
        <pc:spChg chg="add mod">
          <ac:chgData name="Dziura, Steven (HEALTH)" userId="60258e87-4b50-48be-891c-7f3438ff2653" providerId="ADAL" clId="{AFEFEAF5-EC21-417F-A21B-25E90F9DCF98}" dt="2023-08-21T15:01:53.573" v="5070" actId="164"/>
          <ac:spMkLst>
            <pc:docMk/>
            <pc:sldMk cId="4262574285" sldId="329"/>
            <ac:spMk id="178" creationId="{3881FD98-B945-DAD9-7611-3A4F082CB16A}"/>
          </ac:spMkLst>
        </pc:spChg>
        <pc:spChg chg="add mod">
          <ac:chgData name="Dziura, Steven (HEALTH)" userId="60258e87-4b50-48be-891c-7f3438ff2653" providerId="ADAL" clId="{AFEFEAF5-EC21-417F-A21B-25E90F9DCF98}" dt="2023-08-21T15:01:53.573" v="5070" actId="164"/>
          <ac:spMkLst>
            <pc:docMk/>
            <pc:sldMk cId="4262574285" sldId="329"/>
            <ac:spMk id="180" creationId="{40A43975-77C3-3CF1-5301-7AB02FD8CE32}"/>
          </ac:spMkLst>
        </pc:spChg>
        <pc:spChg chg="mod">
          <ac:chgData name="Dziura, Steven (HEALTH)" userId="60258e87-4b50-48be-891c-7f3438ff2653" providerId="ADAL" clId="{AFEFEAF5-EC21-417F-A21B-25E90F9DCF98}" dt="2023-08-21T15:02:51.500" v="5083" actId="14826"/>
          <ac:spMkLst>
            <pc:docMk/>
            <pc:sldMk cId="4262574285" sldId="329"/>
            <ac:spMk id="184" creationId="{D857A8E9-FE61-F0AF-667A-6BB4CBDD45C8}"/>
          </ac:spMkLst>
        </pc:spChg>
        <pc:spChg chg="mod">
          <ac:chgData name="Dziura, Steven (HEALTH)" userId="60258e87-4b50-48be-891c-7f3438ff2653" providerId="ADAL" clId="{AFEFEAF5-EC21-417F-A21B-25E90F9DCF98}" dt="2023-08-21T15:02:51.500" v="5083" actId="14826"/>
          <ac:spMkLst>
            <pc:docMk/>
            <pc:sldMk cId="4262574285" sldId="329"/>
            <ac:spMk id="186" creationId="{7282A6D4-B900-56EC-5456-50D1F2C278BD}"/>
          </ac:spMkLst>
        </pc:spChg>
        <pc:grpChg chg="add del mod">
          <ac:chgData name="Dziura, Steven (HEALTH)" userId="60258e87-4b50-48be-891c-7f3438ff2653" providerId="ADAL" clId="{AFEFEAF5-EC21-417F-A21B-25E90F9DCF98}" dt="2023-08-21T14:21:13.002" v="4821" actId="478"/>
          <ac:grpSpMkLst>
            <pc:docMk/>
            <pc:sldMk cId="4262574285" sldId="329"/>
            <ac:grpSpMk id="58" creationId="{E423534D-E242-979E-1505-EAEA2E1F06C9}"/>
          </ac:grpSpMkLst>
        </pc:grpChg>
        <pc:grpChg chg="add del mod">
          <ac:chgData name="Dziura, Steven (HEALTH)" userId="60258e87-4b50-48be-891c-7f3438ff2653" providerId="ADAL" clId="{AFEFEAF5-EC21-417F-A21B-25E90F9DCF98}" dt="2023-08-21T14:21:13.002" v="4821" actId="478"/>
          <ac:grpSpMkLst>
            <pc:docMk/>
            <pc:sldMk cId="4262574285" sldId="329"/>
            <ac:grpSpMk id="59" creationId="{509BF473-8E12-1149-A80D-85D056C84D40}"/>
          </ac:grpSpMkLst>
        </pc:grpChg>
        <pc:grpChg chg="add del mod">
          <ac:chgData name="Dziura, Steven (HEALTH)" userId="60258e87-4b50-48be-891c-7f3438ff2653" providerId="ADAL" clId="{AFEFEAF5-EC21-417F-A21B-25E90F9DCF98}" dt="2023-08-21T14:21:13.002" v="4821" actId="478"/>
          <ac:grpSpMkLst>
            <pc:docMk/>
            <pc:sldMk cId="4262574285" sldId="329"/>
            <ac:grpSpMk id="60" creationId="{5345DF40-D79C-CBB6-1872-FB755AF6A453}"/>
          </ac:grpSpMkLst>
        </pc:grpChg>
        <pc:grpChg chg="add del mod">
          <ac:chgData name="Dziura, Steven (HEALTH)" userId="60258e87-4b50-48be-891c-7f3438ff2653" providerId="ADAL" clId="{AFEFEAF5-EC21-417F-A21B-25E90F9DCF98}" dt="2023-08-21T14:21:13.002" v="4821" actId="478"/>
          <ac:grpSpMkLst>
            <pc:docMk/>
            <pc:sldMk cId="4262574285" sldId="329"/>
            <ac:grpSpMk id="61" creationId="{525D2C67-24CF-B41A-6ED6-290392431EE7}"/>
          </ac:grpSpMkLst>
        </pc:grpChg>
        <pc:grpChg chg="add del mod">
          <ac:chgData name="Dziura, Steven (HEALTH)" userId="60258e87-4b50-48be-891c-7f3438ff2653" providerId="ADAL" clId="{AFEFEAF5-EC21-417F-A21B-25E90F9DCF98}" dt="2023-08-21T15:04:53.891" v="5087" actId="478"/>
          <ac:grpSpMkLst>
            <pc:docMk/>
            <pc:sldMk cId="4262574285" sldId="329"/>
            <ac:grpSpMk id="181" creationId="{B5B51BE9-B106-362A-8C69-47BFAD6209AD}"/>
          </ac:grpSpMkLst>
        </pc:grpChg>
        <pc:grpChg chg="add del mod">
          <ac:chgData name="Dziura, Steven (HEALTH)" userId="60258e87-4b50-48be-891c-7f3438ff2653" providerId="ADAL" clId="{AFEFEAF5-EC21-417F-A21B-25E90F9DCF98}" dt="2023-08-21T15:04:45.748" v="5084" actId="21"/>
          <ac:grpSpMkLst>
            <pc:docMk/>
            <pc:sldMk cId="4262574285" sldId="329"/>
            <ac:grpSpMk id="182" creationId="{C101F58A-8090-E51C-25B3-013D58A32D20}"/>
          </ac:grpSpMkLst>
        </pc:grpChg>
        <pc:grpChg chg="add del mod">
          <ac:chgData name="Dziura, Steven (HEALTH)" userId="60258e87-4b50-48be-891c-7f3438ff2653" providerId="ADAL" clId="{AFEFEAF5-EC21-417F-A21B-25E90F9DCF98}" dt="2023-08-21T15:04:55.099" v="5088" actId="478"/>
          <ac:grpSpMkLst>
            <pc:docMk/>
            <pc:sldMk cId="4262574285" sldId="329"/>
            <ac:grpSpMk id="183" creationId="{338DA08B-5DC3-602E-C41D-ADB99D8C61EC}"/>
          </ac:grpSpMkLst>
        </pc:grpChg>
        <pc:picChg chg="add mod">
          <ac:chgData name="Dziura, Steven (HEALTH)" userId="60258e87-4b50-48be-891c-7f3438ff2653" providerId="ADAL" clId="{AFEFEAF5-EC21-417F-A21B-25E90F9DCF98}" dt="2023-08-21T14:19:28.659" v="4811" actId="164"/>
          <ac:picMkLst>
            <pc:docMk/>
            <pc:sldMk cId="4262574285" sldId="329"/>
            <ac:picMk id="46" creationId="{4A3B152B-211E-B369-D2E9-E3B527C8DF21}"/>
          </ac:picMkLst>
        </pc:picChg>
        <pc:picChg chg="add mod">
          <ac:chgData name="Dziura, Steven (HEALTH)" userId="60258e87-4b50-48be-891c-7f3438ff2653" providerId="ADAL" clId="{AFEFEAF5-EC21-417F-A21B-25E90F9DCF98}" dt="2023-08-21T14:19:45.609" v="4814" actId="164"/>
          <ac:picMkLst>
            <pc:docMk/>
            <pc:sldMk cId="4262574285" sldId="329"/>
            <ac:picMk id="49" creationId="{668CCC9A-F27C-4876-0C37-AC0CDA8141E2}"/>
          </ac:picMkLst>
        </pc:picChg>
        <pc:picChg chg="add mod">
          <ac:chgData name="Dziura, Steven (HEALTH)" userId="60258e87-4b50-48be-891c-7f3438ff2653" providerId="ADAL" clId="{AFEFEAF5-EC21-417F-A21B-25E90F9DCF98}" dt="2023-08-21T14:19:34.456" v="4812" actId="164"/>
          <ac:picMkLst>
            <pc:docMk/>
            <pc:sldMk cId="4262574285" sldId="329"/>
            <ac:picMk id="53" creationId="{9D1A296B-EC5F-DD21-8E0E-FE0DD3226FC9}"/>
          </ac:picMkLst>
        </pc:picChg>
        <pc:picChg chg="add del mod">
          <ac:chgData name="Dziura, Steven (HEALTH)" userId="60258e87-4b50-48be-891c-7f3438ff2653" providerId="ADAL" clId="{AFEFEAF5-EC21-417F-A21B-25E90F9DCF98}" dt="2023-08-21T14:19:16.729" v="4809" actId="478"/>
          <ac:picMkLst>
            <pc:docMk/>
            <pc:sldMk cId="4262574285" sldId="329"/>
            <ac:picMk id="55" creationId="{D38DE9D6-64D0-86E9-982D-1FC1644C38AF}"/>
          </ac:picMkLst>
        </pc:picChg>
        <pc:picChg chg="add mod">
          <ac:chgData name="Dziura, Steven (HEALTH)" userId="60258e87-4b50-48be-891c-7f3438ff2653" providerId="ADAL" clId="{AFEFEAF5-EC21-417F-A21B-25E90F9DCF98}" dt="2023-08-21T14:19:40.085" v="4813" actId="164"/>
          <ac:picMkLst>
            <pc:docMk/>
            <pc:sldMk cId="4262574285" sldId="329"/>
            <ac:picMk id="57" creationId="{ACAC7E98-6B46-F70B-352A-333AF6A6AED5}"/>
          </ac:picMkLst>
        </pc:picChg>
        <pc:picChg chg="add mod">
          <ac:chgData name="Dziura, Steven (HEALTH)" userId="60258e87-4b50-48be-891c-7f3438ff2653" providerId="ADAL" clId="{AFEFEAF5-EC21-417F-A21B-25E90F9DCF98}" dt="2023-08-21T18:20:44.300" v="6493" actId="1076"/>
          <ac:picMkLst>
            <pc:docMk/>
            <pc:sldMk cId="4262574285" sldId="329"/>
            <ac:picMk id="63" creationId="{1132DFA4-9BE5-76EC-F82C-365A4DC59B52}"/>
          </ac:picMkLst>
        </pc:picChg>
        <pc:picChg chg="add mod">
          <ac:chgData name="Dziura, Steven (HEALTH)" userId="60258e87-4b50-48be-891c-7f3438ff2653" providerId="ADAL" clId="{AFEFEAF5-EC21-417F-A21B-25E90F9DCF98}" dt="2023-08-21T18:19:59.340" v="6485" actId="1076"/>
          <ac:picMkLst>
            <pc:docMk/>
            <pc:sldMk cId="4262574285" sldId="329"/>
            <ac:picMk id="65" creationId="{22D3FA1B-3A5A-DCC1-6AA4-05C5B7336F28}"/>
          </ac:picMkLst>
        </pc:picChg>
        <pc:picChg chg="add mod">
          <ac:chgData name="Dziura, Steven (HEALTH)" userId="60258e87-4b50-48be-891c-7f3438ff2653" providerId="ADAL" clId="{AFEFEAF5-EC21-417F-A21B-25E90F9DCF98}" dt="2023-08-21T18:20:40.285" v="6492" actId="1076"/>
          <ac:picMkLst>
            <pc:docMk/>
            <pc:sldMk cId="4262574285" sldId="329"/>
            <ac:picMk id="67" creationId="{CF302ECD-3206-867B-D1EE-35509F7A6C29}"/>
          </ac:picMkLst>
        </pc:picChg>
        <pc:picChg chg="add mod">
          <ac:chgData name="Dziura, Steven (HEALTH)" userId="60258e87-4b50-48be-891c-7f3438ff2653" providerId="ADAL" clId="{AFEFEAF5-EC21-417F-A21B-25E90F9DCF98}" dt="2023-08-21T18:19:59.340" v="6485" actId="1076"/>
          <ac:picMkLst>
            <pc:docMk/>
            <pc:sldMk cId="4262574285" sldId="329"/>
            <ac:picMk id="69" creationId="{22A60366-9E83-7314-FFF8-44F2A9831AC3}"/>
          </ac:picMkLst>
        </pc:picChg>
        <pc:picChg chg="add del mod">
          <ac:chgData name="Dziura, Steven (HEALTH)" userId="60258e87-4b50-48be-891c-7f3438ff2653" providerId="ADAL" clId="{AFEFEAF5-EC21-417F-A21B-25E90F9DCF98}" dt="2023-08-21T15:01:42.594" v="5068" actId="478"/>
          <ac:picMkLst>
            <pc:docMk/>
            <pc:sldMk cId="4262574285" sldId="329"/>
            <ac:picMk id="173" creationId="{8AEC5CCE-89B8-537C-F628-2D4C2116E0D2}"/>
          </ac:picMkLst>
        </pc:picChg>
        <pc:picChg chg="add mod">
          <ac:chgData name="Dziura, Steven (HEALTH)" userId="60258e87-4b50-48be-891c-7f3438ff2653" providerId="ADAL" clId="{AFEFEAF5-EC21-417F-A21B-25E90F9DCF98}" dt="2023-08-21T15:01:47.538" v="5069" actId="164"/>
          <ac:picMkLst>
            <pc:docMk/>
            <pc:sldMk cId="4262574285" sldId="329"/>
            <ac:picMk id="177" creationId="{85AAC6A5-1A2E-84EE-92C3-5082CEB5C6FD}"/>
          </ac:picMkLst>
        </pc:picChg>
        <pc:picChg chg="add mod">
          <ac:chgData name="Dziura, Steven (HEALTH)" userId="60258e87-4b50-48be-891c-7f3438ff2653" providerId="ADAL" clId="{AFEFEAF5-EC21-417F-A21B-25E90F9DCF98}" dt="2023-08-21T15:01:53.573" v="5070" actId="164"/>
          <ac:picMkLst>
            <pc:docMk/>
            <pc:sldMk cId="4262574285" sldId="329"/>
            <ac:picMk id="179" creationId="{CE41EE70-4636-9CC8-8816-9170D1616534}"/>
          </ac:picMkLst>
        </pc:picChg>
        <pc:picChg chg="mod">
          <ac:chgData name="Dziura, Steven (HEALTH)" userId="60258e87-4b50-48be-891c-7f3438ff2653" providerId="ADAL" clId="{AFEFEAF5-EC21-417F-A21B-25E90F9DCF98}" dt="2023-08-21T15:02:51.500" v="5083" actId="14826"/>
          <ac:picMkLst>
            <pc:docMk/>
            <pc:sldMk cId="4262574285" sldId="329"/>
            <ac:picMk id="185" creationId="{DE85F0BD-1180-DB15-4EA7-130ACE099279}"/>
          </ac:picMkLst>
        </pc:picChg>
        <pc:picChg chg="add mod">
          <ac:chgData name="Dziura, Steven (HEALTH)" userId="60258e87-4b50-48be-891c-7f3438ff2653" providerId="ADAL" clId="{AFEFEAF5-EC21-417F-A21B-25E90F9DCF98}" dt="2023-08-21T18:19:59.340" v="6485" actId="1076"/>
          <ac:picMkLst>
            <pc:docMk/>
            <pc:sldMk cId="4262574285" sldId="329"/>
            <ac:picMk id="188" creationId="{40F54E20-04A7-6F7D-2443-AAFF077CF174}"/>
          </ac:picMkLst>
        </pc:picChg>
        <pc:picChg chg="add mod">
          <ac:chgData name="Dziura, Steven (HEALTH)" userId="60258e87-4b50-48be-891c-7f3438ff2653" providerId="ADAL" clId="{AFEFEAF5-EC21-417F-A21B-25E90F9DCF98}" dt="2023-08-21T18:19:59.340" v="6485" actId="1076"/>
          <ac:picMkLst>
            <pc:docMk/>
            <pc:sldMk cId="4262574285" sldId="329"/>
            <ac:picMk id="190" creationId="{55E4FE90-BF30-9172-6B6E-D5A24E7C975E}"/>
          </ac:picMkLst>
        </pc:picChg>
        <pc:picChg chg="add mod">
          <ac:chgData name="Dziura, Steven (HEALTH)" userId="60258e87-4b50-48be-891c-7f3438ff2653" providerId="ADAL" clId="{AFEFEAF5-EC21-417F-A21B-25E90F9DCF98}" dt="2023-08-21T18:20:24.403" v="6491" actId="1076"/>
          <ac:picMkLst>
            <pc:docMk/>
            <pc:sldMk cId="4262574285" sldId="329"/>
            <ac:picMk id="217" creationId="{06963485-F320-48BD-70D4-D96D90B9E5E1}"/>
          </ac:picMkLst>
        </pc:picChg>
        <pc:cxnChg chg="add del mod">
          <ac:chgData name="Dziura, Steven (HEALTH)" userId="60258e87-4b50-48be-891c-7f3438ff2653" providerId="ADAL" clId="{AFEFEAF5-EC21-417F-A21B-25E90F9DCF98}" dt="2023-08-21T14:06:08.415" v="4626" actId="478"/>
          <ac:cxnSpMkLst>
            <pc:docMk/>
            <pc:sldMk cId="4262574285" sldId="329"/>
            <ac:cxnSpMk id="10" creationId="{D42145C8-8FB6-559E-DE90-7113766D7F8E}"/>
          </ac:cxnSpMkLst>
        </pc:cxnChg>
        <pc:cxnChg chg="add del mod">
          <ac:chgData name="Dziura, Steven (HEALTH)" userId="60258e87-4b50-48be-891c-7f3438ff2653" providerId="ADAL" clId="{AFEFEAF5-EC21-417F-A21B-25E90F9DCF98}" dt="2023-08-21T14:10:12.474" v="4704" actId="478"/>
          <ac:cxnSpMkLst>
            <pc:docMk/>
            <pc:sldMk cId="4262574285" sldId="329"/>
            <ac:cxnSpMk id="12" creationId="{49E1FECB-A4A5-191A-8936-B971013F6168}"/>
          </ac:cxnSpMkLst>
        </pc:cxnChg>
        <pc:cxnChg chg="add del mod">
          <ac:chgData name="Dziura, Steven (HEALTH)" userId="60258e87-4b50-48be-891c-7f3438ff2653" providerId="ADAL" clId="{AFEFEAF5-EC21-417F-A21B-25E90F9DCF98}" dt="2023-08-21T14:10:13.496" v="4705" actId="478"/>
          <ac:cxnSpMkLst>
            <pc:docMk/>
            <pc:sldMk cId="4262574285" sldId="329"/>
            <ac:cxnSpMk id="16" creationId="{58EAE67D-A2BF-8D92-0D49-3E8D3CC57079}"/>
          </ac:cxnSpMkLst>
        </pc:cxnChg>
        <pc:cxnChg chg="add del mod">
          <ac:chgData name="Dziura, Steven (HEALTH)" userId="60258e87-4b50-48be-891c-7f3438ff2653" providerId="ADAL" clId="{AFEFEAF5-EC21-417F-A21B-25E90F9DCF98}" dt="2023-08-21T14:07:27.886" v="4643" actId="478"/>
          <ac:cxnSpMkLst>
            <pc:docMk/>
            <pc:sldMk cId="4262574285" sldId="329"/>
            <ac:cxnSpMk id="22" creationId="{2DB3BF09-3A58-5CA9-9B67-32B7F4A78CC6}"/>
          </ac:cxnSpMkLst>
        </pc:cxnChg>
        <pc:cxnChg chg="add del mod">
          <ac:chgData name="Dziura, Steven (HEALTH)" userId="60258e87-4b50-48be-891c-7f3438ff2653" providerId="ADAL" clId="{AFEFEAF5-EC21-417F-A21B-25E90F9DCF98}" dt="2023-08-21T14:14:53.085" v="4763" actId="478"/>
          <ac:cxnSpMkLst>
            <pc:docMk/>
            <pc:sldMk cId="4262574285" sldId="329"/>
            <ac:cxnSpMk id="23" creationId="{D002D9B1-700F-F273-7F7A-E335093CFA95}"/>
          </ac:cxnSpMkLst>
        </pc:cxnChg>
        <pc:cxnChg chg="add del mod">
          <ac:chgData name="Dziura, Steven (HEALTH)" userId="60258e87-4b50-48be-891c-7f3438ff2653" providerId="ADAL" clId="{AFEFEAF5-EC21-417F-A21B-25E90F9DCF98}" dt="2023-08-21T14:10:10.273" v="4703" actId="478"/>
          <ac:cxnSpMkLst>
            <pc:docMk/>
            <pc:sldMk cId="4262574285" sldId="329"/>
            <ac:cxnSpMk id="41" creationId="{BA6ECFC4-4C28-B2FD-FD01-9EC1504CE62C}"/>
          </ac:cxnSpMkLst>
        </pc:cxnChg>
        <pc:cxnChg chg="add mod">
          <ac:chgData name="Dziura, Steven (HEALTH)" userId="60258e87-4b50-48be-891c-7f3438ff2653" providerId="ADAL" clId="{AFEFEAF5-EC21-417F-A21B-25E90F9DCF98}" dt="2023-08-21T18:20:40.285" v="6492" actId="1076"/>
          <ac:cxnSpMkLst>
            <pc:docMk/>
            <pc:sldMk cId="4262574285" sldId="329"/>
            <ac:cxnSpMk id="71" creationId="{5BE853B6-80C6-6090-A904-676D53A26DE6}"/>
          </ac:cxnSpMkLst>
        </pc:cxnChg>
        <pc:cxnChg chg="add mod">
          <ac:chgData name="Dziura, Steven (HEALTH)" userId="60258e87-4b50-48be-891c-7f3438ff2653" providerId="ADAL" clId="{AFEFEAF5-EC21-417F-A21B-25E90F9DCF98}" dt="2023-08-21T18:19:59.340" v="6485" actId="1076"/>
          <ac:cxnSpMkLst>
            <pc:docMk/>
            <pc:sldMk cId="4262574285" sldId="329"/>
            <ac:cxnSpMk id="72" creationId="{8180DDB6-5958-9014-B612-B9DDB99AFA92}"/>
          </ac:cxnSpMkLst>
        </pc:cxnChg>
        <pc:cxnChg chg="add mod">
          <ac:chgData name="Dziura, Steven (HEALTH)" userId="60258e87-4b50-48be-891c-7f3438ff2653" providerId="ADAL" clId="{AFEFEAF5-EC21-417F-A21B-25E90F9DCF98}" dt="2023-08-21T18:20:44.300" v="6493" actId="1076"/>
          <ac:cxnSpMkLst>
            <pc:docMk/>
            <pc:sldMk cId="4262574285" sldId="329"/>
            <ac:cxnSpMk id="75" creationId="{98C2AA79-0D4A-4128-8D19-D7F094ABC0E1}"/>
          </ac:cxnSpMkLst>
        </pc:cxnChg>
        <pc:cxnChg chg="add mod">
          <ac:chgData name="Dziura, Steven (HEALTH)" userId="60258e87-4b50-48be-891c-7f3438ff2653" providerId="ADAL" clId="{AFEFEAF5-EC21-417F-A21B-25E90F9DCF98}" dt="2023-08-21T18:20:44.300" v="6493" actId="1076"/>
          <ac:cxnSpMkLst>
            <pc:docMk/>
            <pc:sldMk cId="4262574285" sldId="329"/>
            <ac:cxnSpMk id="97" creationId="{C2FC08B5-0FD3-CF71-A20A-46654075CF70}"/>
          </ac:cxnSpMkLst>
        </pc:cxnChg>
        <pc:cxnChg chg="add mod">
          <ac:chgData name="Dziura, Steven (HEALTH)" userId="60258e87-4b50-48be-891c-7f3438ff2653" providerId="ADAL" clId="{AFEFEAF5-EC21-417F-A21B-25E90F9DCF98}" dt="2023-08-21T18:20:21.646" v="6490" actId="14100"/>
          <ac:cxnSpMkLst>
            <pc:docMk/>
            <pc:sldMk cId="4262574285" sldId="329"/>
            <ac:cxnSpMk id="105" creationId="{7F50A527-8247-2407-C017-227A58C6C38E}"/>
          </ac:cxnSpMkLst>
        </pc:cxnChg>
        <pc:cxnChg chg="add mod">
          <ac:chgData name="Dziura, Steven (HEALTH)" userId="60258e87-4b50-48be-891c-7f3438ff2653" providerId="ADAL" clId="{AFEFEAF5-EC21-417F-A21B-25E90F9DCF98}" dt="2023-08-21T18:20:21.646" v="6490" actId="14100"/>
          <ac:cxnSpMkLst>
            <pc:docMk/>
            <pc:sldMk cId="4262574285" sldId="329"/>
            <ac:cxnSpMk id="205" creationId="{36269EBC-D778-C122-DD6F-1B6BB3FDC413}"/>
          </ac:cxnSpMkLst>
        </pc:cxnChg>
        <pc:cxnChg chg="add mod">
          <ac:chgData name="Dziura, Steven (HEALTH)" userId="60258e87-4b50-48be-891c-7f3438ff2653" providerId="ADAL" clId="{AFEFEAF5-EC21-417F-A21B-25E90F9DCF98}" dt="2023-08-21T18:19:59.340" v="6485" actId="1076"/>
          <ac:cxnSpMkLst>
            <pc:docMk/>
            <pc:sldMk cId="4262574285" sldId="329"/>
            <ac:cxnSpMk id="209" creationId="{8760D63A-5B50-FEBD-C0B4-11FA704DE7C7}"/>
          </ac:cxnSpMkLst>
        </pc:cxnChg>
        <pc:cxnChg chg="add mod">
          <ac:chgData name="Dziura, Steven (HEALTH)" userId="60258e87-4b50-48be-891c-7f3438ff2653" providerId="ADAL" clId="{AFEFEAF5-EC21-417F-A21B-25E90F9DCF98}" dt="2023-08-21T18:20:24.403" v="6491" actId="1076"/>
          <ac:cxnSpMkLst>
            <pc:docMk/>
            <pc:sldMk cId="4262574285" sldId="329"/>
            <ac:cxnSpMk id="218" creationId="{1F5E73E6-E4F2-196D-FC3F-7C178C2A841C}"/>
          </ac:cxnSpMkLst>
        </pc:cxnChg>
      </pc:sldChg>
      <pc:sldChg chg="addSp delSp modSp add mod modNotes modNotesTx">
        <pc:chgData name="Dziura, Steven (HEALTH)" userId="60258e87-4b50-48be-891c-7f3438ff2653" providerId="ADAL" clId="{AFEFEAF5-EC21-417F-A21B-25E90F9DCF98}" dt="2023-08-23T13:22:36.574" v="19975"/>
        <pc:sldMkLst>
          <pc:docMk/>
          <pc:sldMk cId="2559846052" sldId="330"/>
        </pc:sldMkLst>
        <pc:spChg chg="mod">
          <ac:chgData name="Dziura, Steven (HEALTH)" userId="60258e87-4b50-48be-891c-7f3438ff2653" providerId="ADAL" clId="{AFEFEAF5-EC21-417F-A21B-25E90F9DCF98}" dt="2023-08-21T23:34:47.434" v="10898" actId="1076"/>
          <ac:spMkLst>
            <pc:docMk/>
            <pc:sldMk cId="2559846052" sldId="330"/>
            <ac:spMk id="2" creationId="{1ABA9F5A-CEF3-492C-9585-42D2CD8C0F41}"/>
          </ac:spMkLst>
        </pc:spChg>
        <pc:spChg chg="mod">
          <ac:chgData name="Dziura, Steven (HEALTH)" userId="60258e87-4b50-48be-891c-7f3438ff2653" providerId="ADAL" clId="{AFEFEAF5-EC21-417F-A21B-25E90F9DCF98}" dt="2023-08-21T16:21:45.358" v="5696" actId="14100"/>
          <ac:spMkLst>
            <pc:docMk/>
            <pc:sldMk cId="2559846052" sldId="330"/>
            <ac:spMk id="13" creationId="{169E73ED-E4BE-4065-B7F9-D387DBBEB5B1}"/>
          </ac:spMkLst>
        </pc:spChg>
        <pc:spChg chg="del">
          <ac:chgData name="Dziura, Steven (HEALTH)" userId="60258e87-4b50-48be-891c-7f3438ff2653" providerId="ADAL" clId="{AFEFEAF5-EC21-417F-A21B-25E90F9DCF98}" dt="2023-08-21T15:34:34.857" v="5505" actId="478"/>
          <ac:spMkLst>
            <pc:docMk/>
            <pc:sldMk cId="2559846052" sldId="330"/>
            <ac:spMk id="50" creationId="{53C21578-B965-3833-14D7-7D940B978DAB}"/>
          </ac:spMkLst>
        </pc:spChg>
        <pc:spChg chg="del">
          <ac:chgData name="Dziura, Steven (HEALTH)" userId="60258e87-4b50-48be-891c-7f3438ff2653" providerId="ADAL" clId="{AFEFEAF5-EC21-417F-A21B-25E90F9DCF98}" dt="2023-08-21T15:34:33.102" v="5504" actId="478"/>
          <ac:spMkLst>
            <pc:docMk/>
            <pc:sldMk cId="2559846052" sldId="330"/>
            <ac:spMk id="52" creationId="{BED79F0B-1D66-D043-514E-2288DFC0FCE9}"/>
          </ac:spMkLst>
        </pc:spChg>
        <pc:picChg chg="add mod">
          <ac:chgData name="Dziura, Steven (HEALTH)" userId="60258e87-4b50-48be-891c-7f3438ff2653" providerId="ADAL" clId="{AFEFEAF5-EC21-417F-A21B-25E90F9DCF98}" dt="2023-08-22T20:15:59.420" v="10910" actId="1076"/>
          <ac:picMkLst>
            <pc:docMk/>
            <pc:sldMk cId="2559846052" sldId="330"/>
            <ac:picMk id="3" creationId="{2827E68B-BD96-FC70-ED04-88F622F5F12B}"/>
          </ac:picMkLst>
        </pc:picChg>
        <pc:picChg chg="del mod">
          <ac:chgData name="Dziura, Steven (HEALTH)" userId="60258e87-4b50-48be-891c-7f3438ff2653" providerId="ADAL" clId="{AFEFEAF5-EC21-417F-A21B-25E90F9DCF98}" dt="2023-08-21T16:17:54.996" v="5680" actId="478"/>
          <ac:picMkLst>
            <pc:docMk/>
            <pc:sldMk cId="2559846052" sldId="330"/>
            <ac:picMk id="54" creationId="{BAFEADD1-B50A-6DCA-A9E3-D11C4206EB7A}"/>
          </ac:picMkLst>
        </pc:picChg>
      </pc:sldChg>
      <pc:sldChg chg="addSp delSp modSp add mod ord modNotes modNotesTx">
        <pc:chgData name="Dziura, Steven (HEALTH)" userId="60258e87-4b50-48be-891c-7f3438ff2653" providerId="ADAL" clId="{AFEFEAF5-EC21-417F-A21B-25E90F9DCF98}" dt="2023-08-23T13:22:36.574" v="19975"/>
        <pc:sldMkLst>
          <pc:docMk/>
          <pc:sldMk cId="3065023886" sldId="331"/>
        </pc:sldMkLst>
        <pc:spChg chg="del">
          <ac:chgData name="Dziura, Steven (HEALTH)" userId="60258e87-4b50-48be-891c-7f3438ff2653" providerId="ADAL" clId="{AFEFEAF5-EC21-417F-A21B-25E90F9DCF98}" dt="2023-08-21T17:34:16.707" v="5844" actId="478"/>
          <ac:spMkLst>
            <pc:docMk/>
            <pc:sldMk cId="3065023886" sldId="331"/>
            <ac:spMk id="2" creationId="{073AF7BA-BCC0-F1C2-3C6E-DA4BE73B51CC}"/>
          </ac:spMkLst>
        </pc:spChg>
        <pc:spChg chg="del">
          <ac:chgData name="Dziura, Steven (HEALTH)" userId="60258e87-4b50-48be-891c-7f3438ff2653" providerId="ADAL" clId="{AFEFEAF5-EC21-417F-A21B-25E90F9DCF98}" dt="2023-08-21T17:34:16.707" v="5844" actId="478"/>
          <ac:spMkLst>
            <pc:docMk/>
            <pc:sldMk cId="3065023886" sldId="331"/>
            <ac:spMk id="3" creationId="{4CCDB070-5CBC-D9AF-5413-6A50C5087A28}"/>
          </ac:spMkLst>
        </pc:spChg>
        <pc:spChg chg="add mod">
          <ac:chgData name="Dziura, Steven (HEALTH)" userId="60258e87-4b50-48be-891c-7f3438ff2653" providerId="ADAL" clId="{AFEFEAF5-EC21-417F-A21B-25E90F9DCF98}" dt="2023-08-21T18:01:01.209" v="6076" actId="1076"/>
          <ac:spMkLst>
            <pc:docMk/>
            <pc:sldMk cId="3065023886" sldId="331"/>
            <ac:spMk id="11" creationId="{853F07E3-4521-2419-FB0A-6B64772CE0E6}"/>
          </ac:spMkLst>
        </pc:spChg>
        <pc:spChg chg="mod">
          <ac:chgData name="Dziura, Steven (HEALTH)" userId="60258e87-4b50-48be-891c-7f3438ff2653" providerId="ADAL" clId="{AFEFEAF5-EC21-417F-A21B-25E90F9DCF98}" dt="2023-08-21T18:18:42.674" v="6446" actId="20577"/>
          <ac:spMkLst>
            <pc:docMk/>
            <pc:sldMk cId="3065023886" sldId="331"/>
            <ac:spMk id="14" creationId="{A41DF861-2DFB-460D-9D1F-1D1D0F005D89}"/>
          </ac:spMkLst>
        </pc:spChg>
        <pc:grpChg chg="del">
          <ac:chgData name="Dziura, Steven (HEALTH)" userId="60258e87-4b50-48be-891c-7f3438ff2653" providerId="ADAL" clId="{AFEFEAF5-EC21-417F-A21B-25E90F9DCF98}" dt="2023-08-21T17:34:16.707" v="5844" actId="478"/>
          <ac:grpSpMkLst>
            <pc:docMk/>
            <pc:sldMk cId="3065023886" sldId="331"/>
            <ac:grpSpMk id="8" creationId="{83EE62C2-12C6-03FC-726C-3F46FB1C0DC6}"/>
          </ac:grpSpMkLst>
        </pc:grpChg>
        <pc:graphicFrameChg chg="del">
          <ac:chgData name="Dziura, Steven (HEALTH)" userId="60258e87-4b50-48be-891c-7f3438ff2653" providerId="ADAL" clId="{AFEFEAF5-EC21-417F-A21B-25E90F9DCF98}" dt="2023-08-21T17:34:16.707" v="5844" actId="478"/>
          <ac:graphicFrameMkLst>
            <pc:docMk/>
            <pc:sldMk cId="3065023886" sldId="331"/>
            <ac:graphicFrameMk id="4" creationId="{5D15762A-1970-0CF9-B416-7716C5C6FC98}"/>
          </ac:graphicFrameMkLst>
        </pc:graphicFrameChg>
        <pc:graphicFrameChg chg="add mod modGraphic">
          <ac:chgData name="Dziura, Steven (HEALTH)" userId="60258e87-4b50-48be-891c-7f3438ff2653" providerId="ADAL" clId="{AFEFEAF5-EC21-417F-A21B-25E90F9DCF98}" dt="2023-08-21T18:00:55.281" v="6075" actId="20577"/>
          <ac:graphicFrameMkLst>
            <pc:docMk/>
            <pc:sldMk cId="3065023886" sldId="331"/>
            <ac:graphicFrameMk id="9" creationId="{4941489E-64B9-F75D-854E-E286B31722CC}"/>
          </ac:graphicFrameMkLst>
        </pc:graphicFrameChg>
        <pc:graphicFrameChg chg="add mod modGraphic">
          <ac:chgData name="Dziura, Steven (HEALTH)" userId="60258e87-4b50-48be-891c-7f3438ff2653" providerId="ADAL" clId="{AFEFEAF5-EC21-417F-A21B-25E90F9DCF98}" dt="2023-08-21T18:00:30.292" v="6058" actId="20577"/>
          <ac:graphicFrameMkLst>
            <pc:docMk/>
            <pc:sldMk cId="3065023886" sldId="331"/>
            <ac:graphicFrameMk id="10" creationId="{FEB432ED-730F-99FF-611D-8DC857C84257}"/>
          </ac:graphicFrameMkLst>
        </pc:graphicFrameChg>
        <pc:picChg chg="del">
          <ac:chgData name="Dziura, Steven (HEALTH)" userId="60258e87-4b50-48be-891c-7f3438ff2653" providerId="ADAL" clId="{AFEFEAF5-EC21-417F-A21B-25E90F9DCF98}" dt="2023-08-21T17:34:16.707" v="5844" actId="478"/>
          <ac:picMkLst>
            <pc:docMk/>
            <pc:sldMk cId="3065023886" sldId="331"/>
            <ac:picMk id="5" creationId="{B1C20DA5-E871-43AB-3C7C-13DB3470F991}"/>
          </ac:picMkLst>
        </pc:picChg>
      </pc:sldChg>
      <pc:sldChg chg="addSp delSp modSp new mod modNotes">
        <pc:chgData name="Dziura, Steven (HEALTH)" userId="60258e87-4b50-48be-891c-7f3438ff2653" providerId="ADAL" clId="{AFEFEAF5-EC21-417F-A21B-25E90F9DCF98}" dt="2023-08-23T13:22:36.574" v="19975"/>
        <pc:sldMkLst>
          <pc:docMk/>
          <pc:sldMk cId="3318803461" sldId="332"/>
        </pc:sldMkLst>
        <pc:spChg chg="add mod">
          <ac:chgData name="Dziura, Steven (HEALTH)" userId="60258e87-4b50-48be-891c-7f3438ff2653" providerId="ADAL" clId="{AFEFEAF5-EC21-417F-A21B-25E90F9DCF98}" dt="2023-08-21T18:16:22.111" v="6275" actId="20577"/>
          <ac:spMkLst>
            <pc:docMk/>
            <pc:sldMk cId="3318803461" sldId="332"/>
            <ac:spMk id="2" creationId="{B54E699E-C13B-C9CE-FE13-F3E34DF86831}"/>
          </ac:spMkLst>
        </pc:spChg>
        <pc:spChg chg="add mod">
          <ac:chgData name="Dziura, Steven (HEALTH)" userId="60258e87-4b50-48be-891c-7f3438ff2653" providerId="ADAL" clId="{AFEFEAF5-EC21-417F-A21B-25E90F9DCF98}" dt="2023-08-21T22:43:24.454" v="9712" actId="20577"/>
          <ac:spMkLst>
            <pc:docMk/>
            <pc:sldMk cId="3318803461" sldId="332"/>
            <ac:spMk id="3" creationId="{3C5D5440-2264-5665-9FAC-6C234C31BE76}"/>
          </ac:spMkLst>
        </pc:spChg>
        <pc:spChg chg="add del mod ord">
          <ac:chgData name="Dziura, Steven (HEALTH)" userId="60258e87-4b50-48be-891c-7f3438ff2653" providerId="ADAL" clId="{AFEFEAF5-EC21-417F-A21B-25E90F9DCF98}" dt="2023-08-21T18:08:38.123" v="6104" actId="478"/>
          <ac:spMkLst>
            <pc:docMk/>
            <pc:sldMk cId="3318803461" sldId="332"/>
            <ac:spMk id="10" creationId="{4358CB0C-A698-B706-E472-8E4F180E917E}"/>
          </ac:spMkLst>
        </pc:spChg>
        <pc:spChg chg="add mod ord">
          <ac:chgData name="Dziura, Steven (HEALTH)" userId="60258e87-4b50-48be-891c-7f3438ff2653" providerId="ADAL" clId="{AFEFEAF5-EC21-417F-A21B-25E90F9DCF98}" dt="2023-08-21T18:11:00.854" v="6138" actId="164"/>
          <ac:spMkLst>
            <pc:docMk/>
            <pc:sldMk cId="3318803461" sldId="332"/>
            <ac:spMk id="11" creationId="{04B80B00-2931-BC17-5B18-83B9F25E2EB0}"/>
          </ac:spMkLst>
        </pc:spChg>
        <pc:spChg chg="add mod ord">
          <ac:chgData name="Dziura, Steven (HEALTH)" userId="60258e87-4b50-48be-891c-7f3438ff2653" providerId="ADAL" clId="{AFEFEAF5-EC21-417F-A21B-25E90F9DCF98}" dt="2023-08-21T18:10:34.070" v="6132" actId="164"/>
          <ac:spMkLst>
            <pc:docMk/>
            <pc:sldMk cId="3318803461" sldId="332"/>
            <ac:spMk id="12" creationId="{DCC64337-EF05-AA48-DE60-B983583BF0D8}"/>
          </ac:spMkLst>
        </pc:spChg>
        <pc:spChg chg="add mod ord">
          <ac:chgData name="Dziura, Steven (HEALTH)" userId="60258e87-4b50-48be-891c-7f3438ff2653" providerId="ADAL" clId="{AFEFEAF5-EC21-417F-A21B-25E90F9DCF98}" dt="2023-08-21T18:09:54.357" v="6126" actId="164"/>
          <ac:spMkLst>
            <pc:docMk/>
            <pc:sldMk cId="3318803461" sldId="332"/>
            <ac:spMk id="13" creationId="{0816FE13-4267-2119-8257-07CCAD4CACC7}"/>
          </ac:spMkLst>
        </pc:spChg>
        <pc:spChg chg="add del mod">
          <ac:chgData name="Dziura, Steven (HEALTH)" userId="60258e87-4b50-48be-891c-7f3438ff2653" providerId="ADAL" clId="{AFEFEAF5-EC21-417F-A21B-25E90F9DCF98}" dt="2023-08-21T18:11:27.797" v="6145" actId="478"/>
          <ac:spMkLst>
            <pc:docMk/>
            <pc:sldMk cId="3318803461" sldId="332"/>
            <ac:spMk id="17" creationId="{C5A4466E-E9AE-6B75-8259-289368CDE62C}"/>
          </ac:spMkLst>
        </pc:spChg>
        <pc:spChg chg="add mod ord">
          <ac:chgData name="Dziura, Steven (HEALTH)" userId="60258e87-4b50-48be-891c-7f3438ff2653" providerId="ADAL" clId="{AFEFEAF5-EC21-417F-A21B-25E90F9DCF98}" dt="2023-08-21T23:22:13.106" v="10211" actId="20577"/>
          <ac:spMkLst>
            <pc:docMk/>
            <pc:sldMk cId="3318803461" sldId="332"/>
            <ac:spMk id="18" creationId="{E57DB040-79F8-FE86-0368-D8F4708C9740}"/>
          </ac:spMkLst>
        </pc:spChg>
        <pc:spChg chg="add mod ord">
          <ac:chgData name="Dziura, Steven (HEALTH)" userId="60258e87-4b50-48be-891c-7f3438ff2653" providerId="ADAL" clId="{AFEFEAF5-EC21-417F-A21B-25E90F9DCF98}" dt="2023-08-21T18:14:59.494" v="6238" actId="164"/>
          <ac:spMkLst>
            <pc:docMk/>
            <pc:sldMk cId="3318803461" sldId="332"/>
            <ac:spMk id="19" creationId="{DB2BD8B8-7F48-E139-3A12-6B90820451DC}"/>
          </ac:spMkLst>
        </pc:spChg>
        <pc:spChg chg="add mod ord">
          <ac:chgData name="Dziura, Steven (HEALTH)" userId="60258e87-4b50-48be-891c-7f3438ff2653" providerId="ADAL" clId="{AFEFEAF5-EC21-417F-A21B-25E90F9DCF98}" dt="2023-08-21T18:15:05.129" v="6239" actId="164"/>
          <ac:spMkLst>
            <pc:docMk/>
            <pc:sldMk cId="3318803461" sldId="332"/>
            <ac:spMk id="20" creationId="{9CFAEEBD-79ED-4F94-CCA2-E8A41C3E281B}"/>
          </ac:spMkLst>
        </pc:spChg>
        <pc:spChg chg="add del mod">
          <ac:chgData name="Dziura, Steven (HEALTH)" userId="60258e87-4b50-48be-891c-7f3438ff2653" providerId="ADAL" clId="{AFEFEAF5-EC21-417F-A21B-25E90F9DCF98}" dt="2023-08-21T18:26:43.378" v="6740" actId="478"/>
          <ac:spMkLst>
            <pc:docMk/>
            <pc:sldMk cId="3318803461" sldId="332"/>
            <ac:spMk id="24" creationId="{955FEFAE-7161-945B-5A85-88D3D15A155F}"/>
          </ac:spMkLst>
        </pc:spChg>
        <pc:spChg chg="add del mod">
          <ac:chgData name="Dziura, Steven (HEALTH)" userId="60258e87-4b50-48be-891c-7f3438ff2653" providerId="ADAL" clId="{AFEFEAF5-EC21-417F-A21B-25E90F9DCF98}" dt="2023-08-21T18:36:38.556" v="7329" actId="478"/>
          <ac:spMkLst>
            <pc:docMk/>
            <pc:sldMk cId="3318803461" sldId="332"/>
            <ac:spMk id="26" creationId="{61800AE5-F44B-BD12-3198-296C437DC06D}"/>
          </ac:spMkLst>
        </pc:spChg>
        <pc:spChg chg="add del mod">
          <ac:chgData name="Dziura, Steven (HEALTH)" userId="60258e87-4b50-48be-891c-7f3438ff2653" providerId="ADAL" clId="{AFEFEAF5-EC21-417F-A21B-25E90F9DCF98}" dt="2023-08-21T18:36:12.756" v="7322" actId="478"/>
          <ac:spMkLst>
            <pc:docMk/>
            <pc:sldMk cId="3318803461" sldId="332"/>
            <ac:spMk id="27" creationId="{E67EDF13-7526-81A8-604C-75B3FEA5C50C}"/>
          </ac:spMkLst>
        </pc:spChg>
        <pc:spChg chg="add del mod">
          <ac:chgData name="Dziura, Steven (HEALTH)" userId="60258e87-4b50-48be-891c-7f3438ff2653" providerId="ADAL" clId="{AFEFEAF5-EC21-417F-A21B-25E90F9DCF98}" dt="2023-08-21T18:35:44.825" v="7315" actId="478"/>
          <ac:spMkLst>
            <pc:docMk/>
            <pc:sldMk cId="3318803461" sldId="332"/>
            <ac:spMk id="28" creationId="{EDE6E806-FC99-25A8-857C-481BE974BCC0}"/>
          </ac:spMkLst>
        </pc:spChg>
        <pc:spChg chg="add del mod">
          <ac:chgData name="Dziura, Steven (HEALTH)" userId="60258e87-4b50-48be-891c-7f3438ff2653" providerId="ADAL" clId="{AFEFEAF5-EC21-417F-A21B-25E90F9DCF98}" dt="2023-08-21T18:37:37.743" v="7392" actId="478"/>
          <ac:spMkLst>
            <pc:docMk/>
            <pc:sldMk cId="3318803461" sldId="332"/>
            <ac:spMk id="29" creationId="{3A687D75-9C99-4974-539A-A52764B894F6}"/>
          </ac:spMkLst>
        </pc:spChg>
        <pc:spChg chg="add del mod">
          <ac:chgData name="Dziura, Steven (HEALTH)" userId="60258e87-4b50-48be-891c-7f3438ff2653" providerId="ADAL" clId="{AFEFEAF5-EC21-417F-A21B-25E90F9DCF98}" dt="2023-08-21T18:37:24.167" v="7389" actId="478"/>
          <ac:spMkLst>
            <pc:docMk/>
            <pc:sldMk cId="3318803461" sldId="332"/>
            <ac:spMk id="30" creationId="{CCAAB9AB-B2D9-80B9-E9AC-4A6F3ABB25CF}"/>
          </ac:spMkLst>
        </pc:spChg>
        <pc:spChg chg="add del mod">
          <ac:chgData name="Dziura, Steven (HEALTH)" userId="60258e87-4b50-48be-891c-7f3438ff2653" providerId="ADAL" clId="{AFEFEAF5-EC21-417F-A21B-25E90F9DCF98}" dt="2023-08-21T18:43:54.614" v="7544" actId="478"/>
          <ac:spMkLst>
            <pc:docMk/>
            <pc:sldMk cId="3318803461" sldId="332"/>
            <ac:spMk id="31" creationId="{65518403-B9CB-B140-D017-C937F92DCFDC}"/>
          </ac:spMkLst>
        </pc:spChg>
        <pc:spChg chg="add del mod">
          <ac:chgData name="Dziura, Steven (HEALTH)" userId="60258e87-4b50-48be-891c-7f3438ff2653" providerId="ADAL" clId="{AFEFEAF5-EC21-417F-A21B-25E90F9DCF98}" dt="2023-08-21T18:37:47.974" v="7395" actId="478"/>
          <ac:spMkLst>
            <pc:docMk/>
            <pc:sldMk cId="3318803461" sldId="332"/>
            <ac:spMk id="32" creationId="{0122D82B-8A86-2380-3819-041025B687D2}"/>
          </ac:spMkLst>
        </pc:spChg>
        <pc:spChg chg="add del mod">
          <ac:chgData name="Dziura, Steven (HEALTH)" userId="60258e87-4b50-48be-891c-7f3438ff2653" providerId="ADAL" clId="{AFEFEAF5-EC21-417F-A21B-25E90F9DCF98}" dt="2023-08-21T18:43:54.614" v="7544" actId="478"/>
          <ac:spMkLst>
            <pc:docMk/>
            <pc:sldMk cId="3318803461" sldId="332"/>
            <ac:spMk id="33" creationId="{12C2D55A-A957-E7BC-85C7-FD0D0527B505}"/>
          </ac:spMkLst>
        </pc:spChg>
        <pc:spChg chg="add del mod">
          <ac:chgData name="Dziura, Steven (HEALTH)" userId="60258e87-4b50-48be-891c-7f3438ff2653" providerId="ADAL" clId="{AFEFEAF5-EC21-417F-A21B-25E90F9DCF98}" dt="2023-08-21T18:43:54.614" v="7544" actId="478"/>
          <ac:spMkLst>
            <pc:docMk/>
            <pc:sldMk cId="3318803461" sldId="332"/>
            <ac:spMk id="34" creationId="{17A38BCC-1877-4FCE-B594-1688436B3C2F}"/>
          </ac:spMkLst>
        </pc:spChg>
        <pc:spChg chg="add del mod">
          <ac:chgData name="Dziura, Steven (HEALTH)" userId="60258e87-4b50-48be-891c-7f3438ff2653" providerId="ADAL" clId="{AFEFEAF5-EC21-417F-A21B-25E90F9DCF98}" dt="2023-08-21T18:43:54.614" v="7544" actId="478"/>
          <ac:spMkLst>
            <pc:docMk/>
            <pc:sldMk cId="3318803461" sldId="332"/>
            <ac:spMk id="35" creationId="{868F8600-F716-07E2-94DE-7E709E027DED}"/>
          </ac:spMkLst>
        </pc:spChg>
        <pc:spChg chg="add del mod">
          <ac:chgData name="Dziura, Steven (HEALTH)" userId="60258e87-4b50-48be-891c-7f3438ff2653" providerId="ADAL" clId="{AFEFEAF5-EC21-417F-A21B-25E90F9DCF98}" dt="2023-08-21T19:56:41.448" v="9068" actId="478"/>
          <ac:spMkLst>
            <pc:docMk/>
            <pc:sldMk cId="3318803461" sldId="332"/>
            <ac:spMk id="36" creationId="{8B96EF28-C388-A234-1B36-7A94EE32E55A}"/>
          </ac:spMkLst>
        </pc:spChg>
        <pc:spChg chg="add del mod">
          <ac:chgData name="Dziura, Steven (HEALTH)" userId="60258e87-4b50-48be-891c-7f3438ff2653" providerId="ADAL" clId="{AFEFEAF5-EC21-417F-A21B-25E90F9DCF98}" dt="2023-08-21T19:56:42.506" v="9069" actId="478"/>
          <ac:spMkLst>
            <pc:docMk/>
            <pc:sldMk cId="3318803461" sldId="332"/>
            <ac:spMk id="37" creationId="{0D290F43-5FCC-C8EC-F7E3-DB8D5BA3388F}"/>
          </ac:spMkLst>
        </pc:spChg>
        <pc:spChg chg="add del mod">
          <ac:chgData name="Dziura, Steven (HEALTH)" userId="60258e87-4b50-48be-891c-7f3438ff2653" providerId="ADAL" clId="{AFEFEAF5-EC21-417F-A21B-25E90F9DCF98}" dt="2023-08-21T20:48:03.978" v="9195" actId="478"/>
          <ac:spMkLst>
            <pc:docMk/>
            <pc:sldMk cId="3318803461" sldId="332"/>
            <ac:spMk id="40" creationId="{24C1540D-F9FC-4A2F-2F83-2AD2892F5748}"/>
          </ac:spMkLst>
        </pc:spChg>
        <pc:spChg chg="add mod">
          <ac:chgData name="Dziura, Steven (HEALTH)" userId="60258e87-4b50-48be-891c-7f3438ff2653" providerId="ADAL" clId="{AFEFEAF5-EC21-417F-A21B-25E90F9DCF98}" dt="2023-08-21T23:26:30.782" v="10535" actId="1076"/>
          <ac:spMkLst>
            <pc:docMk/>
            <pc:sldMk cId="3318803461" sldId="332"/>
            <ac:spMk id="41" creationId="{68D8AF62-74F7-00B4-5EBF-2BCAB2162071}"/>
          </ac:spMkLst>
        </pc:spChg>
        <pc:grpChg chg="add mod">
          <ac:chgData name="Dziura, Steven (HEALTH)" userId="60258e87-4b50-48be-891c-7f3438ff2653" providerId="ADAL" clId="{AFEFEAF5-EC21-417F-A21B-25E90F9DCF98}" dt="2023-08-21T18:15:05.129" v="6239" actId="164"/>
          <ac:grpSpMkLst>
            <pc:docMk/>
            <pc:sldMk cId="3318803461" sldId="332"/>
            <ac:grpSpMk id="14" creationId="{E2090551-690D-AB81-B82D-6701EF4E21FF}"/>
          </ac:grpSpMkLst>
        </pc:grpChg>
        <pc:grpChg chg="add mod">
          <ac:chgData name="Dziura, Steven (HEALTH)" userId="60258e87-4b50-48be-891c-7f3438ff2653" providerId="ADAL" clId="{AFEFEAF5-EC21-417F-A21B-25E90F9DCF98}" dt="2023-08-21T18:14:59.494" v="6238" actId="164"/>
          <ac:grpSpMkLst>
            <pc:docMk/>
            <pc:sldMk cId="3318803461" sldId="332"/>
            <ac:grpSpMk id="15" creationId="{BA5B8453-8EB6-1056-7074-61365969E590}"/>
          </ac:grpSpMkLst>
        </pc:grpChg>
        <pc:grpChg chg="add mod">
          <ac:chgData name="Dziura, Steven (HEALTH)" userId="60258e87-4b50-48be-891c-7f3438ff2653" providerId="ADAL" clId="{AFEFEAF5-EC21-417F-A21B-25E90F9DCF98}" dt="2023-08-21T18:14:53.745" v="6237" actId="164"/>
          <ac:grpSpMkLst>
            <pc:docMk/>
            <pc:sldMk cId="3318803461" sldId="332"/>
            <ac:grpSpMk id="16" creationId="{A51DE393-B399-6F74-094C-B96558D9E122}"/>
          </ac:grpSpMkLst>
        </pc:grpChg>
        <pc:grpChg chg="add mod ord">
          <ac:chgData name="Dziura, Steven (HEALTH)" userId="60258e87-4b50-48be-891c-7f3438ff2653" providerId="ADAL" clId="{AFEFEAF5-EC21-417F-A21B-25E90F9DCF98}" dt="2023-08-21T23:26:26.155" v="10534" actId="1076"/>
          <ac:grpSpMkLst>
            <pc:docMk/>
            <pc:sldMk cId="3318803461" sldId="332"/>
            <ac:grpSpMk id="21" creationId="{3984F071-931E-9BFF-D4A5-953A98CED58E}"/>
          </ac:grpSpMkLst>
        </pc:grpChg>
        <pc:grpChg chg="add del mod">
          <ac:chgData name="Dziura, Steven (HEALTH)" userId="60258e87-4b50-48be-891c-7f3438ff2653" providerId="ADAL" clId="{AFEFEAF5-EC21-417F-A21B-25E90F9DCF98}" dt="2023-08-21T18:39:25.389" v="7414" actId="478"/>
          <ac:grpSpMkLst>
            <pc:docMk/>
            <pc:sldMk cId="3318803461" sldId="332"/>
            <ac:grpSpMk id="22" creationId="{FD4E0190-5633-4322-EDF4-C0EB9BEE170B}"/>
          </ac:grpSpMkLst>
        </pc:grpChg>
        <pc:grpChg chg="add del mod">
          <ac:chgData name="Dziura, Steven (HEALTH)" userId="60258e87-4b50-48be-891c-7f3438ff2653" providerId="ADAL" clId="{AFEFEAF5-EC21-417F-A21B-25E90F9DCF98}" dt="2023-08-21T18:39:24.421" v="7413" actId="478"/>
          <ac:grpSpMkLst>
            <pc:docMk/>
            <pc:sldMk cId="3318803461" sldId="332"/>
            <ac:grpSpMk id="23" creationId="{5E40BD42-2890-4686-E7A6-658328231E14}"/>
          </ac:grpSpMkLst>
        </pc:grpChg>
        <pc:graphicFrameChg chg="add mod modGraphic">
          <ac:chgData name="Dziura, Steven (HEALTH)" userId="60258e87-4b50-48be-891c-7f3438ff2653" providerId="ADAL" clId="{AFEFEAF5-EC21-417F-A21B-25E90F9DCF98}" dt="2023-08-21T23:19:59.914" v="10150" actId="122"/>
          <ac:graphicFrameMkLst>
            <pc:docMk/>
            <pc:sldMk cId="3318803461" sldId="332"/>
            <ac:graphicFrameMk id="25" creationId="{6EAC947C-4ED7-376D-4FE4-DF1238B0EB6F}"/>
          </ac:graphicFrameMkLst>
        </pc:graphicFrameChg>
        <pc:graphicFrameChg chg="add del mod modGraphic">
          <ac:chgData name="Dziura, Steven (HEALTH)" userId="60258e87-4b50-48be-891c-7f3438ff2653" providerId="ADAL" clId="{AFEFEAF5-EC21-417F-A21B-25E90F9DCF98}" dt="2023-08-21T19:54:42.775" v="9046" actId="478"/>
          <ac:graphicFrameMkLst>
            <pc:docMk/>
            <pc:sldMk cId="3318803461" sldId="332"/>
            <ac:graphicFrameMk id="38" creationId="{F4B23B6A-C735-EF89-2155-A34A8B35E4C8}"/>
          </ac:graphicFrameMkLst>
        </pc:graphicFrameChg>
        <pc:graphicFrameChg chg="add mod modGraphic">
          <ac:chgData name="Dziura, Steven (HEALTH)" userId="60258e87-4b50-48be-891c-7f3438ff2653" providerId="ADAL" clId="{AFEFEAF5-EC21-417F-A21B-25E90F9DCF98}" dt="2023-08-21T23:23:05.089" v="10221" actId="1076"/>
          <ac:graphicFrameMkLst>
            <pc:docMk/>
            <pc:sldMk cId="3318803461" sldId="332"/>
            <ac:graphicFrameMk id="39" creationId="{4B787C12-3BAD-63A5-B2A4-E618FA430BBE}"/>
          </ac:graphicFrameMkLst>
        </pc:graphicFrameChg>
        <pc:picChg chg="add mod">
          <ac:chgData name="Dziura, Steven (HEALTH)" userId="60258e87-4b50-48be-891c-7f3438ff2653" providerId="ADAL" clId="{AFEFEAF5-EC21-417F-A21B-25E90F9DCF98}" dt="2023-08-21T18:11:00.854" v="6138" actId="164"/>
          <ac:picMkLst>
            <pc:docMk/>
            <pc:sldMk cId="3318803461" sldId="332"/>
            <ac:picMk id="5" creationId="{7ECE4155-B0DF-E99C-9311-A223B9B08247}"/>
          </ac:picMkLst>
        </pc:picChg>
        <pc:picChg chg="add mod">
          <ac:chgData name="Dziura, Steven (HEALTH)" userId="60258e87-4b50-48be-891c-7f3438ff2653" providerId="ADAL" clId="{AFEFEAF5-EC21-417F-A21B-25E90F9DCF98}" dt="2023-08-21T18:10:34.070" v="6132" actId="164"/>
          <ac:picMkLst>
            <pc:docMk/>
            <pc:sldMk cId="3318803461" sldId="332"/>
            <ac:picMk id="7" creationId="{476C03DF-3852-4A73-0B2A-64789610C21A}"/>
          </ac:picMkLst>
        </pc:picChg>
        <pc:picChg chg="add mod">
          <ac:chgData name="Dziura, Steven (HEALTH)" userId="60258e87-4b50-48be-891c-7f3438ff2653" providerId="ADAL" clId="{AFEFEAF5-EC21-417F-A21B-25E90F9DCF98}" dt="2023-08-21T18:09:54.357" v="6126" actId="164"/>
          <ac:picMkLst>
            <pc:docMk/>
            <pc:sldMk cId="3318803461" sldId="332"/>
            <ac:picMk id="9" creationId="{352850BB-EB10-F423-65BC-D5C641C062A2}"/>
          </ac:picMkLst>
        </pc:picChg>
      </pc:sldChg>
      <pc:sldChg chg="addSp delSp modSp add mod modNotes">
        <pc:chgData name="Dziura, Steven (HEALTH)" userId="60258e87-4b50-48be-891c-7f3438ff2653" providerId="ADAL" clId="{AFEFEAF5-EC21-417F-A21B-25E90F9DCF98}" dt="2023-08-23T13:22:36.574" v="19975"/>
        <pc:sldMkLst>
          <pc:docMk/>
          <pc:sldMk cId="642690919" sldId="333"/>
        </pc:sldMkLst>
        <pc:spChg chg="mod">
          <ac:chgData name="Dziura, Steven (HEALTH)" userId="60258e87-4b50-48be-891c-7f3438ff2653" providerId="ADAL" clId="{AFEFEAF5-EC21-417F-A21B-25E90F9DCF98}" dt="2023-08-21T22:43:19.207" v="9704" actId="20577"/>
          <ac:spMkLst>
            <pc:docMk/>
            <pc:sldMk cId="642690919" sldId="333"/>
            <ac:spMk id="3" creationId="{3C5D5440-2264-5665-9FAC-6C234C31BE76}"/>
          </ac:spMkLst>
        </pc:spChg>
        <pc:spChg chg="add mod">
          <ac:chgData name="Dziura, Steven (HEALTH)" userId="60258e87-4b50-48be-891c-7f3438ff2653" providerId="ADAL" clId="{AFEFEAF5-EC21-417F-A21B-25E90F9DCF98}" dt="2023-08-22T20:15:07.308" v="10909" actId="403"/>
          <ac:spMkLst>
            <pc:docMk/>
            <pc:sldMk cId="642690919" sldId="333"/>
            <ac:spMk id="4" creationId="{E7CEDB28-867A-61DB-F1A7-C17D6183BA64}"/>
          </ac:spMkLst>
        </pc:spChg>
        <pc:spChg chg="mod">
          <ac:chgData name="Dziura, Steven (HEALTH)" userId="60258e87-4b50-48be-891c-7f3438ff2653" providerId="ADAL" clId="{AFEFEAF5-EC21-417F-A21B-25E90F9DCF98}" dt="2023-08-21T23:14:28.104" v="10101" actId="1076"/>
          <ac:spMkLst>
            <pc:docMk/>
            <pc:sldMk cId="642690919" sldId="333"/>
            <ac:spMk id="20" creationId="{9CFAEEBD-79ED-4F94-CCA2-E8A41C3E281B}"/>
          </ac:spMkLst>
        </pc:spChg>
        <pc:spChg chg="del">
          <ac:chgData name="Dziura, Steven (HEALTH)" userId="60258e87-4b50-48be-891c-7f3438ff2653" providerId="ADAL" clId="{AFEFEAF5-EC21-417F-A21B-25E90F9DCF98}" dt="2023-08-21T18:39:16.375" v="7411" actId="478"/>
          <ac:spMkLst>
            <pc:docMk/>
            <pc:sldMk cId="642690919" sldId="333"/>
            <ac:spMk id="31" creationId="{65518403-B9CB-B140-D017-C937F92DCFDC}"/>
          </ac:spMkLst>
        </pc:spChg>
        <pc:spChg chg="del">
          <ac:chgData name="Dziura, Steven (HEALTH)" userId="60258e87-4b50-48be-891c-7f3438ff2653" providerId="ADAL" clId="{AFEFEAF5-EC21-417F-A21B-25E90F9DCF98}" dt="2023-08-21T18:39:16.375" v="7411" actId="478"/>
          <ac:spMkLst>
            <pc:docMk/>
            <pc:sldMk cId="642690919" sldId="333"/>
            <ac:spMk id="33" creationId="{12C2D55A-A957-E7BC-85C7-FD0D0527B505}"/>
          </ac:spMkLst>
        </pc:spChg>
        <pc:spChg chg="del">
          <ac:chgData name="Dziura, Steven (HEALTH)" userId="60258e87-4b50-48be-891c-7f3438ff2653" providerId="ADAL" clId="{AFEFEAF5-EC21-417F-A21B-25E90F9DCF98}" dt="2023-08-21T18:39:16.375" v="7411" actId="478"/>
          <ac:spMkLst>
            <pc:docMk/>
            <pc:sldMk cId="642690919" sldId="333"/>
            <ac:spMk id="34" creationId="{17A38BCC-1877-4FCE-B594-1688436B3C2F}"/>
          </ac:spMkLst>
        </pc:spChg>
        <pc:spChg chg="del">
          <ac:chgData name="Dziura, Steven (HEALTH)" userId="60258e87-4b50-48be-891c-7f3438ff2653" providerId="ADAL" clId="{AFEFEAF5-EC21-417F-A21B-25E90F9DCF98}" dt="2023-08-21T18:39:16.375" v="7411" actId="478"/>
          <ac:spMkLst>
            <pc:docMk/>
            <pc:sldMk cId="642690919" sldId="333"/>
            <ac:spMk id="35" creationId="{868F8600-F716-07E2-94DE-7E709E027DED}"/>
          </ac:spMkLst>
        </pc:spChg>
        <pc:grpChg chg="del">
          <ac:chgData name="Dziura, Steven (HEALTH)" userId="60258e87-4b50-48be-891c-7f3438ff2653" providerId="ADAL" clId="{AFEFEAF5-EC21-417F-A21B-25E90F9DCF98}" dt="2023-08-21T18:39:21.825" v="7412" actId="478"/>
          <ac:grpSpMkLst>
            <pc:docMk/>
            <pc:sldMk cId="642690919" sldId="333"/>
            <ac:grpSpMk id="21" creationId="{3984F071-931E-9BFF-D4A5-953A98CED58E}"/>
          </ac:grpSpMkLst>
        </pc:grpChg>
        <pc:grpChg chg="del mod">
          <ac:chgData name="Dziura, Steven (HEALTH)" userId="60258e87-4b50-48be-891c-7f3438ff2653" providerId="ADAL" clId="{AFEFEAF5-EC21-417F-A21B-25E90F9DCF98}" dt="2023-08-21T23:02:33.193" v="10048" actId="478"/>
          <ac:grpSpMkLst>
            <pc:docMk/>
            <pc:sldMk cId="642690919" sldId="333"/>
            <ac:grpSpMk id="22" creationId="{FD4E0190-5633-4322-EDF4-C0EB9BEE170B}"/>
          </ac:grpSpMkLst>
        </pc:grpChg>
        <pc:grpChg chg="mod">
          <ac:chgData name="Dziura, Steven (HEALTH)" userId="60258e87-4b50-48be-891c-7f3438ff2653" providerId="ADAL" clId="{AFEFEAF5-EC21-417F-A21B-25E90F9DCF98}" dt="2023-08-22T20:14:42.046" v="10903" actId="1076"/>
          <ac:grpSpMkLst>
            <pc:docMk/>
            <pc:sldMk cId="642690919" sldId="333"/>
            <ac:grpSpMk id="23" creationId="{5E40BD42-2890-4686-E7A6-658328231E14}"/>
          </ac:grpSpMkLst>
        </pc:grpChg>
        <pc:graphicFrameChg chg="del">
          <ac:chgData name="Dziura, Steven (HEALTH)" userId="60258e87-4b50-48be-891c-7f3438ff2653" providerId="ADAL" clId="{AFEFEAF5-EC21-417F-A21B-25E90F9DCF98}" dt="2023-08-21T18:39:16.375" v="7411" actId="478"/>
          <ac:graphicFrameMkLst>
            <pc:docMk/>
            <pc:sldMk cId="642690919" sldId="333"/>
            <ac:graphicFrameMk id="25" creationId="{6EAC947C-4ED7-376D-4FE4-DF1238B0EB6F}"/>
          </ac:graphicFrameMkLst>
        </pc:graphicFrameChg>
      </pc:sldChg>
      <pc:sldChg chg="modSp mod modNotes">
        <pc:chgData name="Dziura, Steven (HEALTH)" userId="60258e87-4b50-48be-891c-7f3438ff2653" providerId="ADAL" clId="{AFEFEAF5-EC21-417F-A21B-25E90F9DCF98}" dt="2023-08-23T13:22:36.574" v="19975"/>
        <pc:sldMkLst>
          <pc:docMk/>
          <pc:sldMk cId="2588950469" sldId="334"/>
        </pc:sldMkLst>
        <pc:spChg chg="mod">
          <ac:chgData name="Dziura, Steven (HEALTH)" userId="60258e87-4b50-48be-891c-7f3438ff2653" providerId="ADAL" clId="{AFEFEAF5-EC21-417F-A21B-25E90F9DCF98}" dt="2023-08-21T23:31:21.566" v="10743" actId="1076"/>
          <ac:spMkLst>
            <pc:docMk/>
            <pc:sldMk cId="2588950469" sldId="334"/>
            <ac:spMk id="7" creationId="{00000000-0000-0000-0000-000000000000}"/>
          </ac:spMkLst>
        </pc:spChg>
        <pc:spChg chg="mod">
          <ac:chgData name="Dziura, Steven (HEALTH)" userId="60258e87-4b50-48be-891c-7f3438ff2653" providerId="ADAL" clId="{AFEFEAF5-EC21-417F-A21B-25E90F9DCF98}" dt="2023-08-21T23:30:34.951" v="10693" actId="1076"/>
          <ac:spMkLst>
            <pc:docMk/>
            <pc:sldMk cId="2588950469" sldId="334"/>
            <ac:spMk id="13" creationId="{00000000-0000-0000-0000-000000000000}"/>
          </ac:spMkLst>
        </pc:spChg>
      </pc:sldChg>
      <pc:sldChg chg="addSp delSp modSp add mod modNotes">
        <pc:chgData name="Dziura, Steven (HEALTH)" userId="60258e87-4b50-48be-891c-7f3438ff2653" providerId="ADAL" clId="{AFEFEAF5-EC21-417F-A21B-25E90F9DCF98}" dt="2023-08-23T13:22:36.574" v="19975"/>
        <pc:sldMkLst>
          <pc:docMk/>
          <pc:sldMk cId="4041917769" sldId="335"/>
        </pc:sldMkLst>
        <pc:spChg chg="add mod">
          <ac:chgData name="Dziura, Steven (HEALTH)" userId="60258e87-4b50-48be-891c-7f3438ff2653" providerId="ADAL" clId="{AFEFEAF5-EC21-417F-A21B-25E90F9DCF98}" dt="2023-08-23T12:29:42.985" v="19921" actId="20577"/>
          <ac:spMkLst>
            <pc:docMk/>
            <pc:sldMk cId="4041917769" sldId="335"/>
            <ac:spMk id="2" creationId="{EA9AB2E9-C6AE-C4E7-78EF-01AF9D6B2B99}"/>
          </ac:spMkLst>
        </pc:spChg>
        <pc:spChg chg="mod">
          <ac:chgData name="Dziura, Steven (HEALTH)" userId="60258e87-4b50-48be-891c-7f3438ff2653" providerId="ADAL" clId="{AFEFEAF5-EC21-417F-A21B-25E90F9DCF98}" dt="2023-08-22T20:36:55.275" v="13476" actId="20577"/>
          <ac:spMkLst>
            <pc:docMk/>
            <pc:sldMk cId="4041917769" sldId="335"/>
            <ac:spMk id="14" creationId="{A41DF861-2DFB-460D-9D1F-1D1D0F005D89}"/>
          </ac:spMkLst>
        </pc:spChg>
        <pc:spChg chg="del">
          <ac:chgData name="Dziura, Steven (HEALTH)" userId="60258e87-4b50-48be-891c-7f3438ff2653" providerId="ADAL" clId="{AFEFEAF5-EC21-417F-A21B-25E90F9DCF98}" dt="2023-08-22T20:16:44.232" v="10916" actId="478"/>
          <ac:spMkLst>
            <pc:docMk/>
            <pc:sldMk cId="4041917769" sldId="335"/>
            <ac:spMk id="40" creationId="{506CB1EC-2295-1C1E-ABDD-038A47175B8B}"/>
          </ac:spMkLst>
        </pc:spChg>
        <pc:picChg chg="del">
          <ac:chgData name="Dziura, Steven (HEALTH)" userId="60258e87-4b50-48be-891c-7f3438ff2653" providerId="ADAL" clId="{AFEFEAF5-EC21-417F-A21B-25E90F9DCF98}" dt="2023-08-22T20:16:44.232" v="10916" actId="478"/>
          <ac:picMkLst>
            <pc:docMk/>
            <pc:sldMk cId="4041917769" sldId="335"/>
            <ac:picMk id="63" creationId="{1132DFA4-9BE5-76EC-F82C-365A4DC59B52}"/>
          </ac:picMkLst>
        </pc:picChg>
        <pc:picChg chg="del">
          <ac:chgData name="Dziura, Steven (HEALTH)" userId="60258e87-4b50-48be-891c-7f3438ff2653" providerId="ADAL" clId="{AFEFEAF5-EC21-417F-A21B-25E90F9DCF98}" dt="2023-08-22T20:16:44.232" v="10916" actId="478"/>
          <ac:picMkLst>
            <pc:docMk/>
            <pc:sldMk cId="4041917769" sldId="335"/>
            <ac:picMk id="65" creationId="{22D3FA1B-3A5A-DCC1-6AA4-05C5B7336F28}"/>
          </ac:picMkLst>
        </pc:picChg>
        <pc:picChg chg="del">
          <ac:chgData name="Dziura, Steven (HEALTH)" userId="60258e87-4b50-48be-891c-7f3438ff2653" providerId="ADAL" clId="{AFEFEAF5-EC21-417F-A21B-25E90F9DCF98}" dt="2023-08-22T20:16:44.232" v="10916" actId="478"/>
          <ac:picMkLst>
            <pc:docMk/>
            <pc:sldMk cId="4041917769" sldId="335"/>
            <ac:picMk id="67" creationId="{CF302ECD-3206-867B-D1EE-35509F7A6C29}"/>
          </ac:picMkLst>
        </pc:picChg>
        <pc:picChg chg="del">
          <ac:chgData name="Dziura, Steven (HEALTH)" userId="60258e87-4b50-48be-891c-7f3438ff2653" providerId="ADAL" clId="{AFEFEAF5-EC21-417F-A21B-25E90F9DCF98}" dt="2023-08-22T20:16:44.232" v="10916" actId="478"/>
          <ac:picMkLst>
            <pc:docMk/>
            <pc:sldMk cId="4041917769" sldId="335"/>
            <ac:picMk id="69" creationId="{22A60366-9E83-7314-FFF8-44F2A9831AC3}"/>
          </ac:picMkLst>
        </pc:picChg>
        <pc:picChg chg="del">
          <ac:chgData name="Dziura, Steven (HEALTH)" userId="60258e87-4b50-48be-891c-7f3438ff2653" providerId="ADAL" clId="{AFEFEAF5-EC21-417F-A21B-25E90F9DCF98}" dt="2023-08-22T20:16:44.232" v="10916" actId="478"/>
          <ac:picMkLst>
            <pc:docMk/>
            <pc:sldMk cId="4041917769" sldId="335"/>
            <ac:picMk id="188" creationId="{40F54E20-04A7-6F7D-2443-AAFF077CF174}"/>
          </ac:picMkLst>
        </pc:picChg>
        <pc:picChg chg="del">
          <ac:chgData name="Dziura, Steven (HEALTH)" userId="60258e87-4b50-48be-891c-7f3438ff2653" providerId="ADAL" clId="{AFEFEAF5-EC21-417F-A21B-25E90F9DCF98}" dt="2023-08-22T20:16:44.232" v="10916" actId="478"/>
          <ac:picMkLst>
            <pc:docMk/>
            <pc:sldMk cId="4041917769" sldId="335"/>
            <ac:picMk id="190" creationId="{55E4FE90-BF30-9172-6B6E-D5A24E7C975E}"/>
          </ac:picMkLst>
        </pc:picChg>
        <pc:picChg chg="del">
          <ac:chgData name="Dziura, Steven (HEALTH)" userId="60258e87-4b50-48be-891c-7f3438ff2653" providerId="ADAL" clId="{AFEFEAF5-EC21-417F-A21B-25E90F9DCF98}" dt="2023-08-22T20:16:44.232" v="10916" actId="478"/>
          <ac:picMkLst>
            <pc:docMk/>
            <pc:sldMk cId="4041917769" sldId="335"/>
            <ac:picMk id="217" creationId="{06963485-F320-48BD-70D4-D96D90B9E5E1}"/>
          </ac:picMkLst>
        </pc:picChg>
        <pc:cxnChg chg="del mod">
          <ac:chgData name="Dziura, Steven (HEALTH)" userId="60258e87-4b50-48be-891c-7f3438ff2653" providerId="ADAL" clId="{AFEFEAF5-EC21-417F-A21B-25E90F9DCF98}" dt="2023-08-22T20:16:44.232" v="10916" actId="478"/>
          <ac:cxnSpMkLst>
            <pc:docMk/>
            <pc:sldMk cId="4041917769" sldId="335"/>
            <ac:cxnSpMk id="71" creationId="{5BE853B6-80C6-6090-A904-676D53A26DE6}"/>
          </ac:cxnSpMkLst>
        </pc:cxnChg>
        <pc:cxnChg chg="del mod">
          <ac:chgData name="Dziura, Steven (HEALTH)" userId="60258e87-4b50-48be-891c-7f3438ff2653" providerId="ADAL" clId="{AFEFEAF5-EC21-417F-A21B-25E90F9DCF98}" dt="2023-08-22T20:16:44.232" v="10916" actId="478"/>
          <ac:cxnSpMkLst>
            <pc:docMk/>
            <pc:sldMk cId="4041917769" sldId="335"/>
            <ac:cxnSpMk id="72" creationId="{8180DDB6-5958-9014-B612-B9DDB99AFA92}"/>
          </ac:cxnSpMkLst>
        </pc:cxnChg>
        <pc:cxnChg chg="del mod">
          <ac:chgData name="Dziura, Steven (HEALTH)" userId="60258e87-4b50-48be-891c-7f3438ff2653" providerId="ADAL" clId="{AFEFEAF5-EC21-417F-A21B-25E90F9DCF98}" dt="2023-08-22T20:16:44.232" v="10916" actId="478"/>
          <ac:cxnSpMkLst>
            <pc:docMk/>
            <pc:sldMk cId="4041917769" sldId="335"/>
            <ac:cxnSpMk id="75" creationId="{98C2AA79-0D4A-4128-8D19-D7F094ABC0E1}"/>
          </ac:cxnSpMkLst>
        </pc:cxnChg>
        <pc:cxnChg chg="del mod">
          <ac:chgData name="Dziura, Steven (HEALTH)" userId="60258e87-4b50-48be-891c-7f3438ff2653" providerId="ADAL" clId="{AFEFEAF5-EC21-417F-A21B-25E90F9DCF98}" dt="2023-08-22T20:16:44.232" v="10916" actId="478"/>
          <ac:cxnSpMkLst>
            <pc:docMk/>
            <pc:sldMk cId="4041917769" sldId="335"/>
            <ac:cxnSpMk id="97" creationId="{C2FC08B5-0FD3-CF71-A20A-46654075CF70}"/>
          </ac:cxnSpMkLst>
        </pc:cxnChg>
        <pc:cxnChg chg="del mod">
          <ac:chgData name="Dziura, Steven (HEALTH)" userId="60258e87-4b50-48be-891c-7f3438ff2653" providerId="ADAL" clId="{AFEFEAF5-EC21-417F-A21B-25E90F9DCF98}" dt="2023-08-22T20:16:44.232" v="10916" actId="478"/>
          <ac:cxnSpMkLst>
            <pc:docMk/>
            <pc:sldMk cId="4041917769" sldId="335"/>
            <ac:cxnSpMk id="105" creationId="{7F50A527-8247-2407-C017-227A58C6C38E}"/>
          </ac:cxnSpMkLst>
        </pc:cxnChg>
        <pc:cxnChg chg="del mod">
          <ac:chgData name="Dziura, Steven (HEALTH)" userId="60258e87-4b50-48be-891c-7f3438ff2653" providerId="ADAL" clId="{AFEFEAF5-EC21-417F-A21B-25E90F9DCF98}" dt="2023-08-22T20:16:44.232" v="10916" actId="478"/>
          <ac:cxnSpMkLst>
            <pc:docMk/>
            <pc:sldMk cId="4041917769" sldId="335"/>
            <ac:cxnSpMk id="205" creationId="{36269EBC-D778-C122-DD6F-1B6BB3FDC413}"/>
          </ac:cxnSpMkLst>
        </pc:cxnChg>
        <pc:cxnChg chg="del mod">
          <ac:chgData name="Dziura, Steven (HEALTH)" userId="60258e87-4b50-48be-891c-7f3438ff2653" providerId="ADAL" clId="{AFEFEAF5-EC21-417F-A21B-25E90F9DCF98}" dt="2023-08-22T20:16:44.232" v="10916" actId="478"/>
          <ac:cxnSpMkLst>
            <pc:docMk/>
            <pc:sldMk cId="4041917769" sldId="335"/>
            <ac:cxnSpMk id="209" creationId="{8760D63A-5B50-FEBD-C0B4-11FA704DE7C7}"/>
          </ac:cxnSpMkLst>
        </pc:cxnChg>
        <pc:cxnChg chg="del mod">
          <ac:chgData name="Dziura, Steven (HEALTH)" userId="60258e87-4b50-48be-891c-7f3438ff2653" providerId="ADAL" clId="{AFEFEAF5-EC21-417F-A21B-25E90F9DCF98}" dt="2023-08-22T20:16:44.232" v="10916" actId="478"/>
          <ac:cxnSpMkLst>
            <pc:docMk/>
            <pc:sldMk cId="4041917769" sldId="335"/>
            <ac:cxnSpMk id="218" creationId="{1F5E73E6-E4F2-196D-FC3F-7C178C2A841C}"/>
          </ac:cxnSpMkLst>
        </pc:cxnChg>
      </pc:sldChg>
      <pc:sldChg chg="modSp add mod modNotes">
        <pc:chgData name="Dziura, Steven (HEALTH)" userId="60258e87-4b50-48be-891c-7f3438ff2653" providerId="ADAL" clId="{AFEFEAF5-EC21-417F-A21B-25E90F9DCF98}" dt="2023-08-23T13:22:36.574" v="19975"/>
        <pc:sldMkLst>
          <pc:docMk/>
          <pc:sldMk cId="77063953" sldId="336"/>
        </pc:sldMkLst>
        <pc:spChg chg="mod">
          <ac:chgData name="Dziura, Steven (HEALTH)" userId="60258e87-4b50-48be-891c-7f3438ff2653" providerId="ADAL" clId="{AFEFEAF5-EC21-417F-A21B-25E90F9DCF98}" dt="2023-08-23T12:30:47.640" v="19974" actId="20577"/>
          <ac:spMkLst>
            <pc:docMk/>
            <pc:sldMk cId="77063953" sldId="336"/>
            <ac:spMk id="2" creationId="{EA9AB2E9-C6AE-C4E7-78EF-01AF9D6B2B99}"/>
          </ac:spMkLst>
        </pc:spChg>
        <pc:spChg chg="mod">
          <ac:chgData name="Dziura, Steven (HEALTH)" userId="60258e87-4b50-48be-891c-7f3438ff2653" providerId="ADAL" clId="{AFEFEAF5-EC21-417F-A21B-25E90F9DCF98}" dt="2023-08-22T20:37:15.858" v="13499" actId="20577"/>
          <ac:spMkLst>
            <pc:docMk/>
            <pc:sldMk cId="77063953" sldId="336"/>
            <ac:spMk id="14" creationId="{A41DF861-2DFB-460D-9D1F-1D1D0F005D89}"/>
          </ac:spMkLst>
        </pc:spChg>
      </pc:sldChg>
      <pc:sldChg chg="modSp add mod modNotes">
        <pc:chgData name="Dziura, Steven (HEALTH)" userId="60258e87-4b50-48be-891c-7f3438ff2653" providerId="ADAL" clId="{AFEFEAF5-EC21-417F-A21B-25E90F9DCF98}" dt="2023-08-23T13:22:36.574" v="19975"/>
        <pc:sldMkLst>
          <pc:docMk/>
          <pc:sldMk cId="2516876335" sldId="337"/>
        </pc:sldMkLst>
        <pc:spChg chg="mod">
          <ac:chgData name="Dziura, Steven (HEALTH)" userId="60258e87-4b50-48be-891c-7f3438ff2653" providerId="ADAL" clId="{AFEFEAF5-EC21-417F-A21B-25E90F9DCF98}" dt="2023-08-22T20:49:29.892" v="15593" actId="20577"/>
          <ac:spMkLst>
            <pc:docMk/>
            <pc:sldMk cId="2516876335" sldId="337"/>
            <ac:spMk id="2" creationId="{EA9AB2E9-C6AE-C4E7-78EF-01AF9D6B2B99}"/>
          </ac:spMkLst>
        </pc:spChg>
        <pc:spChg chg="mod">
          <ac:chgData name="Dziura, Steven (HEALTH)" userId="60258e87-4b50-48be-891c-7f3438ff2653" providerId="ADAL" clId="{AFEFEAF5-EC21-417F-A21B-25E90F9DCF98}" dt="2023-08-22T20:41:42.046" v="14234" actId="20577"/>
          <ac:spMkLst>
            <pc:docMk/>
            <pc:sldMk cId="2516876335" sldId="337"/>
            <ac:spMk id="14" creationId="{A41DF861-2DFB-460D-9D1F-1D1D0F005D89}"/>
          </ac:spMkLst>
        </pc:spChg>
      </pc:sldChg>
      <pc:sldChg chg="addSp modSp add mod modNotes">
        <pc:chgData name="Dziura, Steven (HEALTH)" userId="60258e87-4b50-48be-891c-7f3438ff2653" providerId="ADAL" clId="{AFEFEAF5-EC21-417F-A21B-25E90F9DCF98}" dt="2023-08-23T13:22:36.574" v="19975"/>
        <pc:sldMkLst>
          <pc:docMk/>
          <pc:sldMk cId="593046124" sldId="338"/>
        </pc:sldMkLst>
        <pc:spChg chg="mod">
          <ac:chgData name="Dziura, Steven (HEALTH)" userId="60258e87-4b50-48be-891c-7f3438ff2653" providerId="ADAL" clId="{AFEFEAF5-EC21-417F-A21B-25E90F9DCF98}" dt="2023-08-22T20:53:10.113" v="16141" actId="20577"/>
          <ac:spMkLst>
            <pc:docMk/>
            <pc:sldMk cId="593046124" sldId="338"/>
            <ac:spMk id="2" creationId="{EA9AB2E9-C6AE-C4E7-78EF-01AF9D6B2B99}"/>
          </ac:spMkLst>
        </pc:spChg>
        <pc:spChg chg="add mod">
          <ac:chgData name="Dziura, Steven (HEALTH)" userId="60258e87-4b50-48be-891c-7f3438ff2653" providerId="ADAL" clId="{AFEFEAF5-EC21-417F-A21B-25E90F9DCF98}" dt="2023-08-22T21:05:17.728" v="17552" actId="1076"/>
          <ac:spMkLst>
            <pc:docMk/>
            <pc:sldMk cId="593046124" sldId="338"/>
            <ac:spMk id="3" creationId="{AE5E85DC-1293-3D7B-FDC2-7AF3AFF6A07E}"/>
          </ac:spMkLst>
        </pc:spChg>
        <pc:spChg chg="add mod">
          <ac:chgData name="Dziura, Steven (HEALTH)" userId="60258e87-4b50-48be-891c-7f3438ff2653" providerId="ADAL" clId="{AFEFEAF5-EC21-417F-A21B-25E90F9DCF98}" dt="2023-08-22T21:05:17.728" v="17552" actId="1076"/>
          <ac:spMkLst>
            <pc:docMk/>
            <pc:sldMk cId="593046124" sldId="338"/>
            <ac:spMk id="4" creationId="{BC9AAE18-11AE-35A2-C3D3-7C6E63159E87}"/>
          </ac:spMkLst>
        </pc:spChg>
        <pc:spChg chg="mod">
          <ac:chgData name="Dziura, Steven (HEALTH)" userId="60258e87-4b50-48be-891c-7f3438ff2653" providerId="ADAL" clId="{AFEFEAF5-EC21-417F-A21B-25E90F9DCF98}" dt="2023-08-22T20:50:13.461" v="15618" actId="20577"/>
          <ac:spMkLst>
            <pc:docMk/>
            <pc:sldMk cId="593046124" sldId="338"/>
            <ac:spMk id="14" creationId="{A41DF861-2DFB-460D-9D1F-1D1D0F005D89}"/>
          </ac:spMkLst>
        </pc:spChg>
      </pc:sldChg>
      <pc:sldChg chg="addSp delSp modSp add mod modNotes">
        <pc:chgData name="Dziura, Steven (HEALTH)" userId="60258e87-4b50-48be-891c-7f3438ff2653" providerId="ADAL" clId="{AFEFEAF5-EC21-417F-A21B-25E90F9DCF98}" dt="2023-08-23T13:22:36.574" v="19975"/>
        <pc:sldMkLst>
          <pc:docMk/>
          <pc:sldMk cId="1729253393" sldId="339"/>
        </pc:sldMkLst>
        <pc:spChg chg="del mod">
          <ac:chgData name="Dziura, Steven (HEALTH)" userId="60258e87-4b50-48be-891c-7f3438ff2653" providerId="ADAL" clId="{AFEFEAF5-EC21-417F-A21B-25E90F9DCF98}" dt="2023-08-22T21:05:23.073" v="17553" actId="478"/>
          <ac:spMkLst>
            <pc:docMk/>
            <pc:sldMk cId="1729253393" sldId="339"/>
            <ac:spMk id="2" creationId="{EA9AB2E9-C6AE-C4E7-78EF-01AF9D6B2B99}"/>
          </ac:spMkLst>
        </pc:spChg>
        <pc:spChg chg="add mod">
          <ac:chgData name="Dziura, Steven (HEALTH)" userId="60258e87-4b50-48be-891c-7f3438ff2653" providerId="ADAL" clId="{AFEFEAF5-EC21-417F-A21B-25E90F9DCF98}" dt="2023-08-22T21:05:28.261" v="17555" actId="1076"/>
          <ac:spMkLst>
            <pc:docMk/>
            <pc:sldMk cId="1729253393" sldId="339"/>
            <ac:spMk id="3" creationId="{73BBED87-FA09-679D-9210-C08708FE2C48}"/>
          </ac:spMkLst>
        </pc:spChg>
        <pc:spChg chg="add mod">
          <ac:chgData name="Dziura, Steven (HEALTH)" userId="60258e87-4b50-48be-891c-7f3438ff2653" providerId="ADAL" clId="{AFEFEAF5-EC21-417F-A21B-25E90F9DCF98}" dt="2023-08-22T21:05:32.653" v="17556" actId="1076"/>
          <ac:spMkLst>
            <pc:docMk/>
            <pc:sldMk cId="1729253393" sldId="339"/>
            <ac:spMk id="4" creationId="{158485E6-0555-3829-2519-0DD94C16E501}"/>
          </ac:spMkLst>
        </pc:spChg>
        <pc:spChg chg="add mod">
          <ac:chgData name="Dziura, Steven (HEALTH)" userId="60258e87-4b50-48be-891c-7f3438ff2653" providerId="ADAL" clId="{AFEFEAF5-EC21-417F-A21B-25E90F9DCF98}" dt="2023-08-22T21:05:58.839" v="17574" actId="20577"/>
          <ac:spMkLst>
            <pc:docMk/>
            <pc:sldMk cId="1729253393" sldId="339"/>
            <ac:spMk id="5" creationId="{CDF6892F-D97C-E145-E3C5-65C106808888}"/>
          </ac:spMkLst>
        </pc:spChg>
        <pc:spChg chg="add mod">
          <ac:chgData name="Dziura, Steven (HEALTH)" userId="60258e87-4b50-48be-891c-7f3438ff2653" providerId="ADAL" clId="{AFEFEAF5-EC21-417F-A21B-25E90F9DCF98}" dt="2023-08-22T21:06:28.881" v="17589" actId="20577"/>
          <ac:spMkLst>
            <pc:docMk/>
            <pc:sldMk cId="1729253393" sldId="339"/>
            <ac:spMk id="6" creationId="{0675B253-0596-3A8D-545B-FF45B96E6E1C}"/>
          </ac:spMkLst>
        </pc:spChg>
        <pc:spChg chg="del mod">
          <ac:chgData name="Dziura, Steven (HEALTH)" userId="60258e87-4b50-48be-891c-7f3438ff2653" providerId="ADAL" clId="{AFEFEAF5-EC21-417F-A21B-25E90F9DCF98}" dt="2023-08-22T21:05:24.916" v="17554" actId="478"/>
          <ac:spMkLst>
            <pc:docMk/>
            <pc:sldMk cId="1729253393" sldId="339"/>
            <ac:spMk id="14" creationId="{A41DF861-2DFB-460D-9D1F-1D1D0F005D89}"/>
          </ac:spMkLst>
        </pc:spChg>
      </pc:sldChg>
      <pc:sldChg chg="delSp modSp add del mod">
        <pc:chgData name="Dziura, Steven (HEALTH)" userId="60258e87-4b50-48be-891c-7f3438ff2653" providerId="ADAL" clId="{AFEFEAF5-EC21-417F-A21B-25E90F9DCF98}" dt="2023-08-22T21:08:33.395" v="17833" actId="2696"/>
        <pc:sldMkLst>
          <pc:docMk/>
          <pc:sldMk cId="3391677162" sldId="340"/>
        </pc:sldMkLst>
        <pc:spChg chg="mod">
          <ac:chgData name="Dziura, Steven (HEALTH)" userId="60258e87-4b50-48be-891c-7f3438ff2653" providerId="ADAL" clId="{AFEFEAF5-EC21-417F-A21B-25E90F9DCF98}" dt="2023-08-22T21:07:44.777" v="17689" actId="20577"/>
          <ac:spMkLst>
            <pc:docMk/>
            <pc:sldMk cId="3391677162" sldId="340"/>
            <ac:spMk id="3" creationId="{73BBED87-FA09-679D-9210-C08708FE2C48}"/>
          </ac:spMkLst>
        </pc:spChg>
        <pc:spChg chg="mod">
          <ac:chgData name="Dziura, Steven (HEALTH)" userId="60258e87-4b50-48be-891c-7f3438ff2653" providerId="ADAL" clId="{AFEFEAF5-EC21-417F-A21B-25E90F9DCF98}" dt="2023-08-22T21:08:22.855" v="17832" actId="20577"/>
          <ac:spMkLst>
            <pc:docMk/>
            <pc:sldMk cId="3391677162" sldId="340"/>
            <ac:spMk id="4" creationId="{158485E6-0555-3829-2519-0DD94C16E501}"/>
          </ac:spMkLst>
        </pc:spChg>
        <pc:spChg chg="del">
          <ac:chgData name="Dziura, Steven (HEALTH)" userId="60258e87-4b50-48be-891c-7f3438ff2653" providerId="ADAL" clId="{AFEFEAF5-EC21-417F-A21B-25E90F9DCF98}" dt="2023-08-22T21:07:24.206" v="17592" actId="478"/>
          <ac:spMkLst>
            <pc:docMk/>
            <pc:sldMk cId="3391677162" sldId="340"/>
            <ac:spMk id="5" creationId="{CDF6892F-D97C-E145-E3C5-65C106808888}"/>
          </ac:spMkLst>
        </pc:spChg>
        <pc:spChg chg="del">
          <ac:chgData name="Dziura, Steven (HEALTH)" userId="60258e87-4b50-48be-891c-7f3438ff2653" providerId="ADAL" clId="{AFEFEAF5-EC21-417F-A21B-25E90F9DCF98}" dt="2023-08-22T21:07:22.544" v="17591" actId="478"/>
          <ac:spMkLst>
            <pc:docMk/>
            <pc:sldMk cId="3391677162" sldId="340"/>
            <ac:spMk id="6" creationId="{0675B253-0596-3A8D-545B-FF45B96E6E1C}"/>
          </ac:spMkLst>
        </pc:spChg>
      </pc:sldChg>
      <pc:sldChg chg="delSp modSp add mod modNotes">
        <pc:chgData name="Dziura, Steven (HEALTH)" userId="60258e87-4b50-48be-891c-7f3438ff2653" providerId="ADAL" clId="{AFEFEAF5-EC21-417F-A21B-25E90F9DCF98}" dt="2023-08-23T13:22:36.574" v="19975"/>
        <pc:sldMkLst>
          <pc:docMk/>
          <pc:sldMk cId="3742857111" sldId="340"/>
        </pc:sldMkLst>
        <pc:spChg chg="mod">
          <ac:chgData name="Dziura, Steven (HEALTH)" userId="60258e87-4b50-48be-891c-7f3438ff2653" providerId="ADAL" clId="{AFEFEAF5-EC21-417F-A21B-25E90F9DCF98}" dt="2023-08-22T21:18:15.218" v="19883" actId="20577"/>
          <ac:spMkLst>
            <pc:docMk/>
            <pc:sldMk cId="3742857111" sldId="340"/>
            <ac:spMk id="3" creationId="{73BBED87-FA09-679D-9210-C08708FE2C48}"/>
          </ac:spMkLst>
        </pc:spChg>
        <pc:spChg chg="mod">
          <ac:chgData name="Dziura, Steven (HEALTH)" userId="60258e87-4b50-48be-891c-7f3438ff2653" providerId="ADAL" clId="{AFEFEAF5-EC21-417F-A21B-25E90F9DCF98}" dt="2023-08-22T21:17:47.193" v="19817" actId="20577"/>
          <ac:spMkLst>
            <pc:docMk/>
            <pc:sldMk cId="3742857111" sldId="340"/>
            <ac:spMk id="4" creationId="{158485E6-0555-3829-2519-0DD94C16E501}"/>
          </ac:spMkLst>
        </pc:spChg>
        <pc:spChg chg="del">
          <ac:chgData name="Dziura, Steven (HEALTH)" userId="60258e87-4b50-48be-891c-7f3438ff2653" providerId="ADAL" clId="{AFEFEAF5-EC21-417F-A21B-25E90F9DCF98}" dt="2023-08-22T21:09:16.073" v="17835" actId="478"/>
          <ac:spMkLst>
            <pc:docMk/>
            <pc:sldMk cId="3742857111" sldId="340"/>
            <ac:spMk id="5" creationId="{CDF6892F-D97C-E145-E3C5-65C106808888}"/>
          </ac:spMkLst>
        </pc:spChg>
        <pc:spChg chg="del">
          <ac:chgData name="Dziura, Steven (HEALTH)" userId="60258e87-4b50-48be-891c-7f3438ff2653" providerId="ADAL" clId="{AFEFEAF5-EC21-417F-A21B-25E90F9DCF98}" dt="2023-08-22T21:09:16.073" v="17835" actId="478"/>
          <ac:spMkLst>
            <pc:docMk/>
            <pc:sldMk cId="3742857111" sldId="340"/>
            <ac:spMk id="6" creationId="{0675B253-0596-3A8D-545B-FF45B96E6E1C}"/>
          </ac:spMkLst>
        </pc:spChg>
      </pc:sldChg>
      <pc:sldMasterChg chg="delSldLayout">
        <pc:chgData name="Dziura, Steven (HEALTH)" userId="60258e87-4b50-48be-891c-7f3438ff2653" providerId="ADAL" clId="{AFEFEAF5-EC21-417F-A21B-25E90F9DCF98}" dt="2023-08-21T23:28:15.690" v="10548" actId="47"/>
        <pc:sldMasterMkLst>
          <pc:docMk/>
          <pc:sldMasterMk cId="3484135281" sldId="2147483648"/>
        </pc:sldMasterMkLst>
        <pc:sldLayoutChg chg="del">
          <pc:chgData name="Dziura, Steven (HEALTH)" userId="60258e87-4b50-48be-891c-7f3438ff2653" providerId="ADAL" clId="{AFEFEAF5-EC21-417F-A21B-25E90F9DCF98}" dt="2023-08-21T23:28:15.690" v="10548" actId="47"/>
          <pc:sldLayoutMkLst>
            <pc:docMk/>
            <pc:sldMasterMk cId="3484135281" sldId="2147483648"/>
            <pc:sldLayoutMk cId="2225776702" sldId="214748368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CF2C164A-7038-42D0-953C-2EB4816D4C81}" type="datetimeFigureOut">
              <a:rPr lang="en-US" smtClean="0"/>
              <a:t>8/23/2023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4" tIns="46582" rIns="93164" bIns="46582"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74508"/>
            <a:ext cx="5607711" cy="3659842"/>
          </a:xfrm>
          <a:prstGeom prst="rect">
            <a:avLst/>
          </a:prstGeom>
        </p:spPr>
        <p:txBody>
          <a:bodyPr lIns="88139" tIns="44070" rIns="88139" bIns="44070"/>
          <a:lstStyle/>
          <a:p>
            <a:endParaRPr lang="en-US"/>
          </a:p>
        </p:txBody>
      </p:sp>
      <p:sp>
        <p:nvSpPr>
          <p:cNvPr id="4" name="Slide Number Placeholder 3"/>
          <p:cNvSpPr>
            <a:spLocks noGrp="1"/>
          </p:cNvSpPr>
          <p:nvPr>
            <p:ph type="sldNum" sz="quarter" idx="5"/>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1133130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1517658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4263492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3914400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13</a:t>
            </a:fld>
            <a:endParaRPr lang="en-US"/>
          </a:p>
        </p:txBody>
      </p:sp>
    </p:spTree>
    <p:extLst>
      <p:ext uri="{BB962C8B-B14F-4D97-AF65-F5344CB8AC3E}">
        <p14:creationId xmlns:p14="http://schemas.microsoft.com/office/powerpoint/2010/main" val="2676656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3293325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2978298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3164068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17</a:t>
            </a:fld>
            <a:endParaRPr lang="en-US"/>
          </a:p>
        </p:txBody>
      </p:sp>
    </p:spTree>
    <p:extLst>
      <p:ext uri="{BB962C8B-B14F-4D97-AF65-F5344CB8AC3E}">
        <p14:creationId xmlns:p14="http://schemas.microsoft.com/office/powerpoint/2010/main" val="366057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315524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74508"/>
            <a:ext cx="5607711" cy="3659842"/>
          </a:xfrm>
          <a:prstGeom prst="rect">
            <a:avLst/>
          </a:prstGeom>
        </p:spPr>
        <p:txBody>
          <a:bodyPr lIns="88139" tIns="44070" rIns="88139" bIns="44070"/>
          <a:lstStyle/>
          <a:p>
            <a:endParaRPr lang="en-US"/>
          </a:p>
        </p:txBody>
      </p:sp>
      <p:sp>
        <p:nvSpPr>
          <p:cNvPr id="4" name="Slide Number Placeholder 3"/>
          <p:cNvSpPr>
            <a:spLocks noGrp="1"/>
          </p:cNvSpPr>
          <p:nvPr>
            <p:ph type="sldNum" sz="quarter" idx="5"/>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337201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2546737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345" y="4474508"/>
            <a:ext cx="5607711" cy="3659842"/>
          </a:xfrm>
          <a:prstGeom prst="rect">
            <a:avLst/>
          </a:prstGeom>
        </p:spPr>
        <p:txBody>
          <a:bodyPr lIns="88139" tIns="44070" rIns="88139" bIns="44070"/>
          <a:lstStyle/>
          <a:p>
            <a:endParaRPr lang="en-US"/>
          </a:p>
        </p:txBody>
      </p:sp>
      <p:sp>
        <p:nvSpPr>
          <p:cNvPr id="4" name="Slide Number Placeholder 3"/>
          <p:cNvSpPr>
            <a:spLocks noGrp="1"/>
          </p:cNvSpPr>
          <p:nvPr>
            <p:ph type="sldNum" sz="quarter" idx="5"/>
          </p:nvPr>
        </p:nvSpPr>
        <p:spPr/>
        <p:txBody>
          <a:bodyPr/>
          <a:lstStyle/>
          <a:p>
            <a:fld id="{F6DA9C80-B631-4EC4-8253-F63CFD0157DF}" type="slidenum">
              <a:rPr lang="en-US" smtClean="0"/>
              <a:t>20</a:t>
            </a:fld>
            <a:endParaRPr lang="en-US"/>
          </a:p>
        </p:txBody>
      </p:sp>
    </p:spTree>
    <p:extLst>
      <p:ext uri="{BB962C8B-B14F-4D97-AF65-F5344CB8AC3E}">
        <p14:creationId xmlns:p14="http://schemas.microsoft.com/office/powerpoint/2010/main" val="4026129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21</a:t>
            </a:fld>
            <a:endParaRPr lang="en-US"/>
          </a:p>
        </p:txBody>
      </p:sp>
    </p:spTree>
    <p:extLst>
      <p:ext uri="{BB962C8B-B14F-4D97-AF65-F5344CB8AC3E}">
        <p14:creationId xmlns:p14="http://schemas.microsoft.com/office/powerpoint/2010/main" val="5735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216327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4</a:t>
            </a:fld>
            <a:endParaRPr lang="en-US"/>
          </a:p>
        </p:txBody>
      </p:sp>
    </p:spTree>
    <p:extLst>
      <p:ext uri="{BB962C8B-B14F-4D97-AF65-F5344CB8AC3E}">
        <p14:creationId xmlns:p14="http://schemas.microsoft.com/office/powerpoint/2010/main" val="4252085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278555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580501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3310600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28454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473575"/>
            <a:ext cx="5607050" cy="3660775"/>
          </a:xfrm>
          <a:prstGeom prst="rect">
            <a:avLst/>
          </a:prstGeom>
        </p:spPr>
        <p:txBody>
          <a:bodyPr lIns="91427" tIns="45713" rIns="91427" bIns="45713"/>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25407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DRAFT DOCUMENT - NOT FOR PUBLIC RELEASE</a:t>
            </a:r>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DOCUMENT - NOT FOR PUBLIC RELEASE</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DOCUMENT - NOT FOR PUBLIC RELEASE</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DOCUMENT - NOT FOR PUBLIC RELEASE</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DOCUMENT - NOT FOR PUBLIC RELEASE</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279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DOCUMENT - NOT FOR PUBLIC RELEASE</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DOCUMENT - NOT FOR PUBLIC RELEASE</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DRAFT DOCUMENT - NOT FOR PUBLIC RELEASE</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DRAFT DOCUMENT - NOT FOR PUBLIC RELEASE</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DRAFT DOCUMENT - NOT FOR PUBLIC RELEASE</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DRAFT DOCUMENT - NOT FOR PUBLIC RELEASE</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 DOCUMENT - NOT FOR PUBLIC RELEASE</a:t>
            </a: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 DOCUMENT - NOT FOR PUBLIC RELEASE</a:t>
            </a: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8/23/2023</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1597210971"/>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1.sv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2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31259" y="1803670"/>
            <a:ext cx="8109626" cy="107721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002D73"/>
                </a:solidFill>
                <a:latin typeface="Arial" panose="020B0604020202020204" pitchFamily="34" charset="0"/>
                <a:cs typeface="Arial" panose="020B0604020202020204" pitchFamily="34" charset="0"/>
              </a:rPr>
              <a:t>Bureau of Emergency Medical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D73"/>
                </a:solidFill>
                <a:effectLst/>
                <a:uLnTx/>
                <a:uFillTx/>
                <a:latin typeface="Arial" panose="020B0604020202020204" pitchFamily="34" charset="0"/>
                <a:ea typeface="+mn-ea"/>
                <a:cs typeface="Arial" panose="020B0604020202020204" pitchFamily="34" charset="0"/>
              </a:rPr>
              <a:t>&amp; Trauma Systems</a:t>
            </a:r>
          </a:p>
        </p:txBody>
      </p:sp>
      <p:sp>
        <p:nvSpPr>
          <p:cNvPr id="7" name="TextBox 6"/>
          <p:cNvSpPr txBox="1"/>
          <p:nvPr/>
        </p:nvSpPr>
        <p:spPr>
          <a:xfrm>
            <a:off x="431259" y="3783565"/>
            <a:ext cx="7696200"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C000"/>
                </a:solidFill>
                <a:effectLst/>
                <a:uLnTx/>
                <a:uFillTx/>
                <a:latin typeface="Arial" panose="020B0604020202020204" pitchFamily="34" charset="0"/>
                <a:ea typeface="+mn-ea"/>
                <a:cs typeface="Arial" panose="020B0604020202020204" pitchFamily="34" charset="0"/>
              </a:rPr>
              <a:t>EMS System and Regulatory Overview</a:t>
            </a:r>
          </a:p>
        </p:txBody>
      </p:sp>
    </p:spTree>
    <p:extLst>
      <p:ext uri="{BB962C8B-B14F-4D97-AF65-F5344CB8AC3E}">
        <p14:creationId xmlns:p14="http://schemas.microsoft.com/office/powerpoint/2010/main" val="2588950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3" name="TextBox 2">
            <a:extLst>
              <a:ext uri="{FF2B5EF4-FFF2-40B4-BE49-F238E27FC236}">
                <a16:creationId xmlns:a16="http://schemas.microsoft.com/office/drawing/2014/main" id="{73BBED87-FA09-679D-9210-C08708FE2C48}"/>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Department of </a:t>
            </a:r>
            <a:r>
              <a:rPr lang="en-US" sz="1600" b="1">
                <a:solidFill>
                  <a:srgbClr val="002D73"/>
                </a:solidFill>
                <a:latin typeface="Arial Black" panose="020B0A04020102020204" pitchFamily="34" charset="0"/>
                <a:cs typeface="Arial" panose="020B0604020202020204" pitchFamily="34" charset="0"/>
              </a:rPr>
              <a:t>Health Bureau </a:t>
            </a:r>
            <a:r>
              <a:rPr lang="en-US" sz="1600" b="1" dirty="0">
                <a:solidFill>
                  <a:srgbClr val="002D73"/>
                </a:solidFill>
                <a:latin typeface="Arial Black" panose="020B0A04020102020204" pitchFamily="34" charset="0"/>
                <a:cs typeface="Arial" panose="020B0604020202020204" pitchFamily="34" charset="0"/>
              </a:rPr>
              <a:t>of EMS and Trauma Systems</a:t>
            </a:r>
          </a:p>
        </p:txBody>
      </p:sp>
      <p:sp>
        <p:nvSpPr>
          <p:cNvPr id="4" name="TextBox 3">
            <a:extLst>
              <a:ext uri="{FF2B5EF4-FFF2-40B4-BE49-F238E27FC236}">
                <a16:creationId xmlns:a16="http://schemas.microsoft.com/office/drawing/2014/main" id="{158485E6-0555-3829-2519-0DD94C16E501}"/>
              </a:ext>
            </a:extLst>
          </p:cNvPr>
          <p:cNvSpPr txBox="1"/>
          <p:nvPr/>
        </p:nvSpPr>
        <p:spPr>
          <a:xfrm>
            <a:off x="175098" y="788346"/>
            <a:ext cx="8158264" cy="3416320"/>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Facilitate, develop, and revise appropriateness review standards for emergency medical and trauma care including appropriateness review standards for emergency departments and services and trauma centers and stations under article 28 for adoption by </a:t>
            </a:r>
            <a:r>
              <a:rPr lang="en-US" sz="1100" dirty="0" err="1">
                <a:latin typeface="Arial" panose="020B0604020202020204" pitchFamily="34" charset="0"/>
                <a:cs typeface="Arial" panose="020B0604020202020204" pitchFamily="34" charset="0"/>
              </a:rPr>
              <a:t>PHHPC</a:t>
            </a:r>
            <a:r>
              <a:rPr lang="en-US" sz="1100" dirty="0">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Categorize general hospitals and other health care facilities for emergency medical care.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Designate emergency facilities as emergency departments or emergency services appropriate for emergency medical care.</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Designate general hospitals and other health care facilities as trauma centers or trauma stations appropriate for trauma care.</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and maintain a statewide and regional quality improvement program for trauma and disaster care.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and periodically revise a comprehensive emergency medical and trauma care plan incorporating injury control programs and ongoing quality assurance measures for all components of the trauma system involved in trauma care.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and periodically revise medical and operational guidelines for a fully integrated statewide transport system and develop and maintain a statewide system for coordination of interfacility transfers.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and periodically revise medical and operational guidelines for a fully integrated statewide medical disaster preparedness response and develop and maintain a statewide system for coordination of medical disaster preparedness and trauma system planning.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Facilitate the coordination and implementation of regional emergency medical system, trauma system, and medical disaster preparedness response plans and shall promote full interoperability of all response and communications systems. </a:t>
            </a:r>
          </a:p>
        </p:txBody>
      </p:sp>
    </p:spTree>
    <p:extLst>
      <p:ext uri="{BB962C8B-B14F-4D97-AF65-F5344CB8AC3E}">
        <p14:creationId xmlns:p14="http://schemas.microsoft.com/office/powerpoint/2010/main" val="3742857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911 – Public Safety Answering Points (PSAP)</a:t>
            </a:r>
          </a:p>
        </p:txBody>
      </p:sp>
      <p:sp>
        <p:nvSpPr>
          <p:cNvPr id="58" name="TextBox 57">
            <a:extLst>
              <a:ext uri="{FF2B5EF4-FFF2-40B4-BE49-F238E27FC236}">
                <a16:creationId xmlns:a16="http://schemas.microsoft.com/office/drawing/2014/main" id="{A95D5E1C-E55E-9B10-3995-96171EA785C0}"/>
              </a:ext>
            </a:extLst>
          </p:cNvPr>
          <p:cNvSpPr txBox="1"/>
          <p:nvPr/>
        </p:nvSpPr>
        <p:spPr>
          <a:xfrm>
            <a:off x="0" y="861899"/>
            <a:ext cx="8801101" cy="646331"/>
          </a:xfrm>
          <a:prstGeom prst="rect">
            <a:avLst/>
          </a:prstGeom>
          <a:noFill/>
        </p:spPr>
        <p:txBody>
          <a:bodyPr wrap="square">
            <a:spAutoFit/>
          </a:bodyPr>
          <a:lstStyle/>
          <a:p>
            <a:r>
              <a:rPr lang="en-US" sz="1200" dirty="0">
                <a:latin typeface="Arial" panose="020B0604020202020204" pitchFamily="34" charset="0"/>
                <a:cs typeface="Arial" panose="020B0604020202020204" pitchFamily="34" charset="0"/>
              </a:rPr>
              <a:t>A Public Safety Answering Point (PSAP) is a facility, operated on a 24-hour basis, that is assigned the responsibility of receiving 9-1-1 calls. When appropriate, the PSAP will directly dispatch emergency services or, through transfer routing or relay routing, pass 9-1-1 calls to public or private safety agencies.</a:t>
            </a:r>
          </a:p>
        </p:txBody>
      </p:sp>
      <p:sp>
        <p:nvSpPr>
          <p:cNvPr id="59" name="Rectangle 58">
            <a:extLst>
              <a:ext uri="{FF2B5EF4-FFF2-40B4-BE49-F238E27FC236}">
                <a16:creationId xmlns:a16="http://schemas.microsoft.com/office/drawing/2014/main" id="{5839C892-5060-423F-D1B2-6B92A25E766D}"/>
              </a:ext>
            </a:extLst>
          </p:cNvPr>
          <p:cNvSpPr/>
          <p:nvPr/>
        </p:nvSpPr>
        <p:spPr>
          <a:xfrm>
            <a:off x="800097" y="1847158"/>
            <a:ext cx="3238500" cy="23961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latin typeface="Arial" panose="020B0604020202020204" pitchFamily="34" charset="0"/>
                <a:cs typeface="Arial" panose="020B0604020202020204" pitchFamily="34" charset="0"/>
              </a:rPr>
              <a:t>Emergency Medical Dispatch</a:t>
            </a:r>
          </a:p>
          <a:p>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A protocol-based medical call management system used by Maine’s 9-1-1 Centers to process calls for medical assistance. </a:t>
            </a:r>
          </a:p>
          <a:p>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The </a:t>
            </a:r>
            <a:r>
              <a:rPr lang="en-US" sz="1200" dirty="0" err="1">
                <a:solidFill>
                  <a:schemeClr val="tx1"/>
                </a:solidFill>
                <a:latin typeface="Arial" panose="020B0604020202020204" pitchFamily="34" charset="0"/>
                <a:cs typeface="Arial" panose="020B0604020202020204" pitchFamily="34" charset="0"/>
              </a:rPr>
              <a:t>EMD</a:t>
            </a:r>
            <a:r>
              <a:rPr lang="en-US" sz="1200" dirty="0">
                <a:solidFill>
                  <a:schemeClr val="tx1"/>
                </a:solidFill>
                <a:latin typeface="Arial" panose="020B0604020202020204" pitchFamily="34" charset="0"/>
                <a:cs typeface="Arial" panose="020B0604020202020204" pitchFamily="34" charset="0"/>
              </a:rPr>
              <a:t> system helps ensure that all calls for emergency medical services (EMS) are handled in a professional, consistent manner and that vital information is collected during each call.</a:t>
            </a:r>
          </a:p>
        </p:txBody>
      </p:sp>
      <p:sp>
        <p:nvSpPr>
          <p:cNvPr id="60" name="Rectangle 59">
            <a:extLst>
              <a:ext uri="{FF2B5EF4-FFF2-40B4-BE49-F238E27FC236}">
                <a16:creationId xmlns:a16="http://schemas.microsoft.com/office/drawing/2014/main" id="{A06E16FF-2C37-8214-6E1C-CE1290CE1AE4}"/>
              </a:ext>
            </a:extLst>
          </p:cNvPr>
          <p:cNvSpPr/>
          <p:nvPr/>
        </p:nvSpPr>
        <p:spPr>
          <a:xfrm>
            <a:off x="5105405" y="1847158"/>
            <a:ext cx="3238500" cy="23961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latin typeface="Arial" panose="020B0604020202020204" pitchFamily="34" charset="0"/>
                <a:cs typeface="Arial" panose="020B0604020202020204" pitchFamily="34" charset="0"/>
              </a:rPr>
              <a:t>911 PSAP Nurse Navigation</a:t>
            </a:r>
          </a:p>
          <a:p>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If a condition is determined as a non- medical emergency, callers are transferred to a nurse to determine an appropriate path for treatment and assist in coordinating care. </a:t>
            </a:r>
          </a:p>
          <a:p>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The goal of the program is to get community members to the right level of care for their needs. There is no cost to the caller to access the Nurse Navigation system.</a:t>
            </a:r>
          </a:p>
        </p:txBody>
      </p:sp>
    </p:spTree>
    <p:extLst>
      <p:ext uri="{BB962C8B-B14F-4D97-AF65-F5344CB8AC3E}">
        <p14:creationId xmlns:p14="http://schemas.microsoft.com/office/powerpoint/2010/main" val="67817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545"/>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911 – Public Safety Answering Points (PSAP)</a:t>
            </a:r>
          </a:p>
        </p:txBody>
      </p:sp>
      <p:sp>
        <p:nvSpPr>
          <p:cNvPr id="2" name="TextBox 1">
            <a:extLst>
              <a:ext uri="{FF2B5EF4-FFF2-40B4-BE49-F238E27FC236}">
                <a16:creationId xmlns:a16="http://schemas.microsoft.com/office/drawing/2014/main" id="{1ABA9F5A-CEF3-492C-9585-42D2CD8C0F41}"/>
              </a:ext>
            </a:extLst>
          </p:cNvPr>
          <p:cNvSpPr txBox="1"/>
          <p:nvPr/>
        </p:nvSpPr>
        <p:spPr>
          <a:xfrm>
            <a:off x="442478" y="1509921"/>
            <a:ext cx="7724775" cy="1061829"/>
          </a:xfrm>
          <a:prstGeom prst="rect">
            <a:avLst/>
          </a:prstGeom>
          <a:noFill/>
          <a:ln>
            <a:noFill/>
          </a:ln>
        </p:spPr>
        <p:txBody>
          <a:bodyPr wrap="square" rtlCol="0">
            <a:spAutoFit/>
          </a:bodyPr>
          <a:lstStyle/>
          <a:p>
            <a:r>
              <a:rPr lang="en-US" sz="1200" b="1" dirty="0">
                <a:latin typeface="Arial" panose="020B0604020202020204" pitchFamily="34" charset="0"/>
              </a:rPr>
              <a:t>General Municipal Law Section 209-b, related to emergency rescue and first aid squads, states, in part: </a:t>
            </a:r>
          </a:p>
          <a:p>
            <a:endParaRPr lang="en-US" sz="300" i="1" dirty="0">
              <a:effectLst/>
              <a:latin typeface="Arial" panose="020B0604020202020204" pitchFamily="34" charset="0"/>
            </a:endParaRPr>
          </a:p>
          <a:p>
            <a:r>
              <a:rPr lang="en-US" sz="1200" i="1" dirty="0">
                <a:effectLst/>
                <a:latin typeface="Arial" panose="020B0604020202020204" pitchFamily="34" charset="0"/>
              </a:rPr>
              <a:t>The person designated to receive calls for such emergency services, for the purpose of dispatching such squads or firefighters, shall determine in the first instance from the information furnished to him or her whether an emergency exists and his or her decision, if in good faith, as to whether or not there is an emergency shall be final in relation to dispatching such squads or firefighters. </a:t>
            </a:r>
            <a:endParaRPr lang="en-US" sz="1200" i="1" dirty="0">
              <a:latin typeface="Arial" panose="020B0604020202020204" pitchFamily="34" charset="0"/>
              <a:cs typeface="Arial" panose="020B0604020202020204" pitchFamily="34" charset="0"/>
            </a:endParaRPr>
          </a:p>
        </p:txBody>
      </p:sp>
      <p:pic>
        <p:nvPicPr>
          <p:cNvPr id="3" name="Picture 2" descr="A screenshot of a computer&#10;&#10;Description automatically generated with low confidence">
            <a:extLst>
              <a:ext uri="{FF2B5EF4-FFF2-40B4-BE49-F238E27FC236}">
                <a16:creationId xmlns:a16="http://schemas.microsoft.com/office/drawing/2014/main" id="{2827E68B-BD96-FC70-ED04-88F622F5F1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932" y="2832885"/>
            <a:ext cx="5781674" cy="1095375"/>
          </a:xfrm>
          <a:prstGeom prst="rect">
            <a:avLst/>
          </a:prstGeom>
        </p:spPr>
      </p:pic>
    </p:spTree>
    <p:extLst>
      <p:ext uri="{BB962C8B-B14F-4D97-AF65-F5344CB8AC3E}">
        <p14:creationId xmlns:p14="http://schemas.microsoft.com/office/powerpoint/2010/main" val="255984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First Response Service and Vehicle Licenses</a:t>
            </a:r>
          </a:p>
        </p:txBody>
      </p:sp>
      <p:graphicFrame>
        <p:nvGraphicFramePr>
          <p:cNvPr id="3" name="Table 2">
            <a:extLst>
              <a:ext uri="{FF2B5EF4-FFF2-40B4-BE49-F238E27FC236}">
                <a16:creationId xmlns:a16="http://schemas.microsoft.com/office/drawing/2014/main" id="{84289BE6-2765-FF6D-3074-2702436948BF}"/>
              </a:ext>
            </a:extLst>
          </p:cNvPr>
          <p:cNvGraphicFramePr>
            <a:graphicFrameLocks noGrp="1"/>
          </p:cNvGraphicFramePr>
          <p:nvPr>
            <p:extLst>
              <p:ext uri="{D42A27DB-BD31-4B8C-83A1-F6EECF244321}">
                <p14:modId xmlns:p14="http://schemas.microsoft.com/office/powerpoint/2010/main" val="1384097711"/>
              </p:ext>
            </p:extLst>
          </p:nvPr>
        </p:nvGraphicFramePr>
        <p:xfrm>
          <a:off x="330558" y="1082041"/>
          <a:ext cx="4577715" cy="3108960"/>
        </p:xfrm>
        <a:graphic>
          <a:graphicData uri="http://schemas.openxmlformats.org/drawingml/2006/table">
            <a:tbl>
              <a:tblPr>
                <a:tableStyleId>{5C22544A-7EE6-4342-B048-85BDC9FD1C3A}</a:tableStyleId>
              </a:tblPr>
              <a:tblGrid>
                <a:gridCol w="1838325">
                  <a:extLst>
                    <a:ext uri="{9D8B030D-6E8A-4147-A177-3AD203B41FA5}">
                      <a16:colId xmlns:a16="http://schemas.microsoft.com/office/drawing/2014/main" val="2401623683"/>
                    </a:ext>
                  </a:extLst>
                </a:gridCol>
                <a:gridCol w="1369695">
                  <a:extLst>
                    <a:ext uri="{9D8B030D-6E8A-4147-A177-3AD203B41FA5}">
                      <a16:colId xmlns:a16="http://schemas.microsoft.com/office/drawing/2014/main" val="1151579598"/>
                    </a:ext>
                  </a:extLst>
                </a:gridCol>
                <a:gridCol w="1369695">
                  <a:extLst>
                    <a:ext uri="{9D8B030D-6E8A-4147-A177-3AD203B41FA5}">
                      <a16:colId xmlns:a16="http://schemas.microsoft.com/office/drawing/2014/main" val="3911393352"/>
                    </a:ext>
                  </a:extLst>
                </a:gridCol>
              </a:tblGrid>
              <a:tr h="0">
                <a:tc>
                  <a:txBody>
                    <a:bodyPr/>
                    <a:lstStyle/>
                    <a:p>
                      <a:pPr algn="ctr"/>
                      <a:r>
                        <a:rPr lang="en-US" sz="1000" b="1">
                          <a:solidFill>
                            <a:srgbClr val="FFC000"/>
                          </a:solidFill>
                          <a:latin typeface="Arial" panose="020B0604020202020204" pitchFamily="34" charset="0"/>
                          <a:cs typeface="Arial" panose="020B0604020202020204" pitchFamily="34" charset="0"/>
                        </a:rPr>
                        <a:t>REDC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a:solidFill>
                            <a:srgbClr val="FFC000"/>
                          </a:solidFill>
                          <a:latin typeface="Arial" panose="020B0604020202020204" pitchFamily="34" charset="0"/>
                          <a:cs typeface="Arial" panose="020B0604020202020204" pitchFamily="34" charset="0"/>
                        </a:rPr>
                        <a:t>FIRST RESPONSE</a:t>
                      </a:r>
                    </a:p>
                    <a:p>
                      <a:pPr algn="ctr"/>
                      <a:r>
                        <a:rPr lang="en-US" sz="1000" b="1">
                          <a:solidFill>
                            <a:srgbClr val="FFC000"/>
                          </a:solidFill>
                          <a:latin typeface="Arial" panose="020B0604020202020204" pitchFamily="34" charset="0"/>
                          <a:cs typeface="Arial" panose="020B0604020202020204" pitchFamily="34" charset="0"/>
                        </a:rPr>
                        <a:t>SERVICES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a:solidFill>
                            <a:srgbClr val="FFC000"/>
                          </a:solidFill>
                          <a:latin typeface="Arial" panose="020B0604020202020204" pitchFamily="34" charset="0"/>
                          <a:cs typeface="Arial" panose="020B0604020202020204" pitchFamily="34" charset="0"/>
                        </a:rPr>
                        <a:t>FIRST RESPONSE</a:t>
                      </a:r>
                    </a:p>
                    <a:p>
                      <a:pPr algn="ctr"/>
                      <a:r>
                        <a:rPr lang="en-US" sz="1000" b="1">
                          <a:solidFill>
                            <a:srgbClr val="FFC000"/>
                          </a:solidFill>
                          <a:latin typeface="Arial" panose="020B0604020202020204" pitchFamily="34" charset="0"/>
                          <a:cs typeface="Arial" panose="020B0604020202020204" pitchFamily="34" charset="0"/>
                        </a:rPr>
                        <a:t>VEHICLES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01098133"/>
                  </a:ext>
                </a:extLst>
              </a:tr>
              <a:tr h="0">
                <a:tc>
                  <a:txBody>
                    <a:bodyPr/>
                    <a:lstStyle/>
                    <a:p>
                      <a:r>
                        <a:rPr lang="en-US" sz="1000" b="1">
                          <a:solidFill>
                            <a:srgbClr val="002060"/>
                          </a:solidFill>
                          <a:latin typeface="Arial" panose="020B0604020202020204" pitchFamily="34" charset="0"/>
                          <a:cs typeface="Arial" panose="020B0604020202020204" pitchFamily="34" charset="0"/>
                        </a:rPr>
                        <a:t>CAPITAL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99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18058953"/>
                  </a:ext>
                </a:extLst>
              </a:tr>
              <a:tr h="0">
                <a:tc>
                  <a:txBody>
                    <a:bodyPr/>
                    <a:lstStyle/>
                    <a:p>
                      <a:r>
                        <a:rPr lang="en-US" sz="1000" b="1" dirty="0">
                          <a:solidFill>
                            <a:srgbClr val="002060"/>
                          </a:solidFill>
                          <a:latin typeface="Arial" panose="020B0604020202020204" pitchFamily="34" charset="0"/>
                          <a:cs typeface="Arial" panose="020B0604020202020204" pitchFamily="34" charset="0"/>
                        </a:rPr>
                        <a:t>CENTRAL NEW YORK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102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328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28573666"/>
                  </a:ext>
                </a:extLst>
              </a:tr>
              <a:tr h="0">
                <a:tc>
                  <a:txBody>
                    <a:bodyPr/>
                    <a:lstStyle/>
                    <a:p>
                      <a:r>
                        <a:rPr lang="en-US" sz="1000" b="1">
                          <a:solidFill>
                            <a:srgbClr val="002060"/>
                          </a:solidFill>
                          <a:latin typeface="Arial" panose="020B0604020202020204" pitchFamily="34" charset="0"/>
                          <a:cs typeface="Arial" panose="020B0604020202020204" pitchFamily="34" charset="0"/>
                        </a:rPr>
                        <a:t>FINGER LAKES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456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60664102"/>
                  </a:ext>
                </a:extLst>
              </a:tr>
              <a:tr h="0">
                <a:tc>
                  <a:txBody>
                    <a:bodyPr/>
                    <a:lstStyle/>
                    <a:p>
                      <a:r>
                        <a:rPr lang="en-US" sz="1000" b="1">
                          <a:solidFill>
                            <a:srgbClr val="002060"/>
                          </a:solidFill>
                          <a:latin typeface="Arial" panose="020B0604020202020204" pitchFamily="34" charset="0"/>
                          <a:cs typeface="Arial" panose="020B0604020202020204" pitchFamily="34" charset="0"/>
                        </a:rPr>
                        <a:t>LONG ISLAND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63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96227900"/>
                  </a:ext>
                </a:extLst>
              </a:tr>
              <a:tr h="0">
                <a:tc>
                  <a:txBody>
                    <a:bodyPr/>
                    <a:lstStyle/>
                    <a:p>
                      <a:r>
                        <a:rPr lang="en-US" sz="1000" b="1">
                          <a:solidFill>
                            <a:srgbClr val="002060"/>
                          </a:solidFill>
                          <a:latin typeface="Arial" panose="020B0604020202020204" pitchFamily="34" charset="0"/>
                          <a:cs typeface="Arial" panose="020B0604020202020204" pitchFamily="34" charset="0"/>
                        </a:rPr>
                        <a:t>MID-HUDSON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73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399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47536444"/>
                  </a:ext>
                </a:extLst>
              </a:tr>
              <a:tr h="0">
                <a:tc>
                  <a:txBody>
                    <a:bodyPr/>
                    <a:lstStyle/>
                    <a:p>
                      <a:r>
                        <a:rPr lang="en-US" sz="1000" b="1">
                          <a:solidFill>
                            <a:srgbClr val="002060"/>
                          </a:solidFill>
                          <a:latin typeface="Arial" panose="020B0604020202020204" pitchFamily="34" charset="0"/>
                          <a:cs typeface="Arial" panose="020B0604020202020204" pitchFamily="34" charset="0"/>
                        </a:rPr>
                        <a:t>MOHAWK VALLEY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166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25251872"/>
                  </a:ext>
                </a:extLst>
              </a:tr>
              <a:tr h="0">
                <a:tc>
                  <a:txBody>
                    <a:bodyPr/>
                    <a:lstStyle/>
                    <a:p>
                      <a:r>
                        <a:rPr lang="en-US" sz="1000" b="1">
                          <a:solidFill>
                            <a:srgbClr val="002060"/>
                          </a:solidFill>
                          <a:latin typeface="Arial" panose="020B0604020202020204" pitchFamily="34" charset="0"/>
                          <a:cs typeface="Arial" panose="020B0604020202020204" pitchFamily="34" charset="0"/>
                        </a:rPr>
                        <a:t>NEW YORK CITY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46624066"/>
                  </a:ext>
                </a:extLst>
              </a:tr>
              <a:tr h="0">
                <a:tc>
                  <a:txBody>
                    <a:bodyPr/>
                    <a:lstStyle/>
                    <a:p>
                      <a:r>
                        <a:rPr lang="en-US" sz="1000" b="1">
                          <a:solidFill>
                            <a:srgbClr val="002060"/>
                          </a:solidFill>
                          <a:latin typeface="Arial" panose="020B0604020202020204" pitchFamily="34" charset="0"/>
                          <a:cs typeface="Arial" panose="020B0604020202020204" pitchFamily="34" charset="0"/>
                        </a:rPr>
                        <a:t>NORTH COUNTRY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46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78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09416313"/>
                  </a:ext>
                </a:extLst>
              </a:tr>
              <a:tr h="0">
                <a:tc>
                  <a:txBody>
                    <a:bodyPr/>
                    <a:lstStyle/>
                    <a:p>
                      <a:r>
                        <a:rPr lang="en-US" sz="1000" b="1">
                          <a:solidFill>
                            <a:srgbClr val="002060"/>
                          </a:solidFill>
                          <a:latin typeface="Arial" panose="020B0604020202020204" pitchFamily="34" charset="0"/>
                          <a:cs typeface="Arial" panose="020B0604020202020204" pitchFamily="34" charset="0"/>
                        </a:rPr>
                        <a:t>SOUTHERN TIER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252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3836016"/>
                  </a:ext>
                </a:extLst>
              </a:tr>
              <a:tr h="0">
                <a:tc>
                  <a:txBody>
                    <a:bodyPr/>
                    <a:lstStyle/>
                    <a:p>
                      <a:r>
                        <a:rPr lang="en-US" sz="1000" b="1">
                          <a:solidFill>
                            <a:srgbClr val="002060"/>
                          </a:solidFill>
                          <a:latin typeface="Arial" panose="020B0604020202020204" pitchFamily="34" charset="0"/>
                          <a:cs typeface="Arial" panose="020B0604020202020204" pitchFamily="34" charset="0"/>
                        </a:rPr>
                        <a:t>WESTERN NEW YORK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58292518"/>
                  </a:ext>
                </a:extLst>
              </a:tr>
              <a:tr h="0">
                <a:tc>
                  <a:txBody>
                    <a:bodyPr/>
                    <a:lstStyle/>
                    <a:p>
                      <a:pPr algn="l"/>
                      <a:r>
                        <a:rPr lang="en-US" sz="1200" b="1">
                          <a:solidFill>
                            <a:srgbClr val="FFC000"/>
                          </a:solidFill>
                          <a:latin typeface="Arial" panose="020B0604020202020204" pitchFamily="34" charset="0"/>
                          <a:cs typeface="Arial" panose="020B0604020202020204" pitchFamily="34" charset="0"/>
                        </a:rPr>
                        <a:t>SUB-TOTALS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682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2,691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479524398"/>
                  </a:ext>
                </a:extLst>
              </a:tr>
            </a:tbl>
          </a:graphicData>
        </a:graphic>
      </p:graphicFrame>
      <p:graphicFrame>
        <p:nvGraphicFramePr>
          <p:cNvPr id="4" name="Table 3">
            <a:extLst>
              <a:ext uri="{FF2B5EF4-FFF2-40B4-BE49-F238E27FC236}">
                <a16:creationId xmlns:a16="http://schemas.microsoft.com/office/drawing/2014/main" id="{CAC3B5B6-64EB-D798-1F79-666A28B9BF63}"/>
              </a:ext>
            </a:extLst>
          </p:cNvPr>
          <p:cNvGraphicFramePr>
            <a:graphicFrameLocks noGrp="1"/>
          </p:cNvGraphicFramePr>
          <p:nvPr>
            <p:extLst>
              <p:ext uri="{D42A27DB-BD31-4B8C-83A1-F6EECF244321}">
                <p14:modId xmlns:p14="http://schemas.microsoft.com/office/powerpoint/2010/main" val="246130417"/>
              </p:ext>
            </p:extLst>
          </p:nvPr>
        </p:nvGraphicFramePr>
        <p:xfrm>
          <a:off x="5488119" y="2087881"/>
          <a:ext cx="3208020" cy="548640"/>
        </p:xfrm>
        <a:graphic>
          <a:graphicData uri="http://schemas.openxmlformats.org/drawingml/2006/table">
            <a:tbl>
              <a:tblPr>
                <a:tableStyleId>{5C22544A-7EE6-4342-B048-85BDC9FD1C3A}</a:tableStyleId>
              </a:tblPr>
              <a:tblGrid>
                <a:gridCol w="1838325">
                  <a:extLst>
                    <a:ext uri="{9D8B030D-6E8A-4147-A177-3AD203B41FA5}">
                      <a16:colId xmlns:a16="http://schemas.microsoft.com/office/drawing/2014/main" val="1933210727"/>
                    </a:ext>
                  </a:extLst>
                </a:gridCol>
                <a:gridCol w="1369695">
                  <a:extLst>
                    <a:ext uri="{9D8B030D-6E8A-4147-A177-3AD203B41FA5}">
                      <a16:colId xmlns:a16="http://schemas.microsoft.com/office/drawing/2014/main" val="603687051"/>
                    </a:ext>
                  </a:extLst>
                </a:gridCol>
              </a:tblGrid>
              <a:tr h="0">
                <a:tc>
                  <a:txBody>
                    <a:bodyPr/>
                    <a:lstStyle/>
                    <a:p>
                      <a:r>
                        <a:rPr lang="en-US" sz="1200" b="1">
                          <a:solidFill>
                            <a:srgbClr val="FFC000"/>
                          </a:solidFill>
                          <a:latin typeface="Arial" panose="020B0604020202020204" pitchFamily="34" charset="0"/>
                          <a:cs typeface="Arial" panose="020B0604020202020204" pitchFamily="34" charset="0"/>
                        </a:rPr>
                        <a:t>TOTAL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682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66624603"/>
                  </a:ext>
                </a:extLst>
              </a:tr>
              <a:tr h="0">
                <a:tc>
                  <a:txBody>
                    <a:bodyPr/>
                    <a:lstStyle/>
                    <a:p>
                      <a:r>
                        <a:rPr lang="en-US" sz="1200" b="1">
                          <a:solidFill>
                            <a:srgbClr val="FFC000"/>
                          </a:solidFill>
                          <a:latin typeface="Arial" panose="020B0604020202020204" pitchFamily="34" charset="0"/>
                          <a:cs typeface="Arial" panose="020B0604020202020204" pitchFamily="34" charset="0"/>
                        </a:rPr>
                        <a:t>TOTAL VEHICLES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2,691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897910253"/>
                  </a:ext>
                </a:extLst>
              </a:tr>
            </a:tbl>
          </a:graphicData>
        </a:graphic>
      </p:graphicFrame>
    </p:spTree>
    <p:extLst>
      <p:ext uri="{BB962C8B-B14F-4D97-AF65-F5344CB8AC3E}">
        <p14:creationId xmlns:p14="http://schemas.microsoft.com/office/powerpoint/2010/main" val="1650157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Ambulance Service and Vehicle Licenses</a:t>
            </a:r>
          </a:p>
        </p:txBody>
      </p:sp>
      <p:graphicFrame>
        <p:nvGraphicFramePr>
          <p:cNvPr id="9" name="Table 2">
            <a:extLst>
              <a:ext uri="{FF2B5EF4-FFF2-40B4-BE49-F238E27FC236}">
                <a16:creationId xmlns:a16="http://schemas.microsoft.com/office/drawing/2014/main" id="{4941489E-64B9-F75D-854E-E286B31722CC}"/>
              </a:ext>
            </a:extLst>
          </p:cNvPr>
          <p:cNvGraphicFramePr>
            <a:graphicFrameLocks noGrp="1"/>
          </p:cNvGraphicFramePr>
          <p:nvPr>
            <p:extLst>
              <p:ext uri="{D42A27DB-BD31-4B8C-83A1-F6EECF244321}">
                <p14:modId xmlns:p14="http://schemas.microsoft.com/office/powerpoint/2010/main" val="2299278052"/>
              </p:ext>
            </p:extLst>
          </p:nvPr>
        </p:nvGraphicFramePr>
        <p:xfrm>
          <a:off x="310243" y="1017270"/>
          <a:ext cx="5360928" cy="3108960"/>
        </p:xfrm>
        <a:graphic>
          <a:graphicData uri="http://schemas.openxmlformats.org/drawingml/2006/table">
            <a:tbl>
              <a:tblPr>
                <a:tableStyleId>{5C22544A-7EE6-4342-B048-85BDC9FD1C3A}</a:tableStyleId>
              </a:tblPr>
              <a:tblGrid>
                <a:gridCol w="1738022">
                  <a:extLst>
                    <a:ext uri="{9D8B030D-6E8A-4147-A177-3AD203B41FA5}">
                      <a16:colId xmlns:a16="http://schemas.microsoft.com/office/drawing/2014/main" val="2401623683"/>
                    </a:ext>
                  </a:extLst>
                </a:gridCol>
                <a:gridCol w="1161588">
                  <a:extLst>
                    <a:ext uri="{9D8B030D-6E8A-4147-A177-3AD203B41FA5}">
                      <a16:colId xmlns:a16="http://schemas.microsoft.com/office/drawing/2014/main" val="2087183441"/>
                    </a:ext>
                  </a:extLst>
                </a:gridCol>
                <a:gridCol w="1265034">
                  <a:extLst>
                    <a:ext uri="{9D8B030D-6E8A-4147-A177-3AD203B41FA5}">
                      <a16:colId xmlns:a16="http://schemas.microsoft.com/office/drawing/2014/main" val="1932127742"/>
                    </a:ext>
                  </a:extLst>
                </a:gridCol>
                <a:gridCol w="1196284">
                  <a:extLst>
                    <a:ext uri="{9D8B030D-6E8A-4147-A177-3AD203B41FA5}">
                      <a16:colId xmlns:a16="http://schemas.microsoft.com/office/drawing/2014/main" val="3680307496"/>
                    </a:ext>
                  </a:extLst>
                </a:gridCol>
              </a:tblGrid>
              <a:tr h="0">
                <a:tc>
                  <a:txBody>
                    <a:bodyPr/>
                    <a:lstStyle/>
                    <a:p>
                      <a:pPr algn="ctr"/>
                      <a:r>
                        <a:rPr lang="en-US" sz="1000" b="1">
                          <a:solidFill>
                            <a:srgbClr val="FFC000"/>
                          </a:solidFill>
                          <a:latin typeface="Arial" panose="020B0604020202020204" pitchFamily="34" charset="0"/>
                          <a:cs typeface="Arial" panose="020B0604020202020204" pitchFamily="34" charset="0"/>
                        </a:rPr>
                        <a:t>REDC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dirty="0">
                          <a:solidFill>
                            <a:srgbClr val="FFC000"/>
                          </a:solidFill>
                          <a:latin typeface="Arial" panose="020B0604020202020204" pitchFamily="34" charset="0"/>
                          <a:cs typeface="Arial" panose="020B0604020202020204" pitchFamily="34" charset="0"/>
                        </a:rPr>
                        <a:t>AMBULANCE</a:t>
                      </a:r>
                    </a:p>
                    <a:p>
                      <a:pPr algn="ctr"/>
                      <a:r>
                        <a:rPr lang="en-US" sz="1000" b="1" dirty="0">
                          <a:solidFill>
                            <a:srgbClr val="FFC000"/>
                          </a:solidFill>
                          <a:latin typeface="Arial" panose="020B0604020202020204" pitchFamily="34" charset="0"/>
                          <a:cs typeface="Arial" panose="020B0604020202020204" pitchFamily="34" charset="0"/>
                        </a:rPr>
                        <a:t>SERVICES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dirty="0">
                          <a:solidFill>
                            <a:srgbClr val="FFC000"/>
                          </a:solidFill>
                          <a:latin typeface="Arial" panose="020B0604020202020204" pitchFamily="34" charset="0"/>
                          <a:cs typeface="Arial" panose="020B0604020202020204" pitchFamily="34" charset="0"/>
                        </a:rPr>
                        <a:t>LICENSED</a:t>
                      </a:r>
                    </a:p>
                    <a:p>
                      <a:pPr algn="ctr"/>
                      <a:r>
                        <a:rPr lang="en-US" sz="1000" b="1" dirty="0">
                          <a:solidFill>
                            <a:srgbClr val="FFC000"/>
                          </a:solidFill>
                          <a:latin typeface="Arial" panose="020B0604020202020204" pitchFamily="34" charset="0"/>
                          <a:cs typeface="Arial" panose="020B0604020202020204" pitchFamily="34" charset="0"/>
                        </a:rPr>
                        <a:t>AMBULANCES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dirty="0">
                          <a:solidFill>
                            <a:srgbClr val="FFC000"/>
                          </a:solidFill>
                          <a:latin typeface="Arial" panose="020B0604020202020204" pitchFamily="34" charset="0"/>
                          <a:cs typeface="Arial" panose="020B0604020202020204" pitchFamily="34" charset="0"/>
                        </a:rPr>
                        <a:t>LICENSED</a:t>
                      </a:r>
                    </a:p>
                    <a:p>
                      <a:pPr algn="ctr"/>
                      <a:r>
                        <a:rPr lang="en-US" sz="1000" b="1" dirty="0" err="1">
                          <a:solidFill>
                            <a:srgbClr val="FFC000"/>
                          </a:solidFill>
                          <a:latin typeface="Arial" panose="020B0604020202020204" pitchFamily="34" charset="0"/>
                          <a:cs typeface="Arial" panose="020B0604020202020204" pitchFamily="34" charset="0"/>
                        </a:rPr>
                        <a:t>EASV</a:t>
                      </a:r>
                      <a:r>
                        <a:rPr lang="en-US" sz="1000" b="1" dirty="0">
                          <a:solidFill>
                            <a:srgbClr val="FFC000"/>
                          </a:solidFill>
                          <a:latin typeface="Arial" panose="020B0604020202020204" pitchFamily="34" charset="0"/>
                          <a:cs typeface="Arial" panose="020B0604020202020204" pitchFamily="34"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201098133"/>
                  </a:ext>
                </a:extLst>
              </a:tr>
              <a:tr h="0">
                <a:tc>
                  <a:txBody>
                    <a:bodyPr/>
                    <a:lstStyle/>
                    <a:p>
                      <a:r>
                        <a:rPr lang="en-US" sz="1000" b="1">
                          <a:solidFill>
                            <a:srgbClr val="002060"/>
                          </a:solidFill>
                          <a:latin typeface="Arial" panose="020B0604020202020204" pitchFamily="34" charset="0"/>
                          <a:cs typeface="Arial" panose="020B0604020202020204" pitchFamily="34" charset="0"/>
                        </a:rPr>
                        <a:t>CAPITAL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333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120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918058953"/>
                  </a:ext>
                </a:extLst>
              </a:tr>
              <a:tr h="0">
                <a:tc>
                  <a:txBody>
                    <a:bodyPr/>
                    <a:lstStyle/>
                    <a:p>
                      <a:r>
                        <a:rPr lang="en-US" sz="1000" b="1">
                          <a:solidFill>
                            <a:srgbClr val="002060"/>
                          </a:solidFill>
                          <a:latin typeface="Arial" panose="020B0604020202020204" pitchFamily="34" charset="0"/>
                          <a:cs typeface="Arial" panose="020B0604020202020204" pitchFamily="34" charset="0"/>
                        </a:rPr>
                        <a:t>CENTRAL NEW YORK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28573666"/>
                  </a:ext>
                </a:extLst>
              </a:tr>
              <a:tr h="0">
                <a:tc>
                  <a:txBody>
                    <a:bodyPr/>
                    <a:lstStyle/>
                    <a:p>
                      <a:r>
                        <a:rPr lang="en-US" sz="1000" b="1">
                          <a:solidFill>
                            <a:srgbClr val="002060"/>
                          </a:solidFill>
                          <a:latin typeface="Arial" panose="020B0604020202020204" pitchFamily="34" charset="0"/>
                          <a:cs typeface="Arial" panose="020B0604020202020204" pitchFamily="34" charset="0"/>
                        </a:rPr>
                        <a:t>FINGER LAKES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322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60664102"/>
                  </a:ext>
                </a:extLst>
              </a:tr>
              <a:tr h="0">
                <a:tc>
                  <a:txBody>
                    <a:bodyPr/>
                    <a:lstStyle/>
                    <a:p>
                      <a:r>
                        <a:rPr lang="en-US" sz="1000" b="1">
                          <a:solidFill>
                            <a:srgbClr val="002060"/>
                          </a:solidFill>
                          <a:latin typeface="Arial" panose="020B0604020202020204" pitchFamily="34" charset="0"/>
                          <a:cs typeface="Arial" panose="020B0604020202020204" pitchFamily="34" charset="0"/>
                        </a:rPr>
                        <a:t>LONG ISLAND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169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886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396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96227900"/>
                  </a:ext>
                </a:extLst>
              </a:tr>
              <a:tr h="0">
                <a:tc>
                  <a:txBody>
                    <a:bodyPr/>
                    <a:lstStyle/>
                    <a:p>
                      <a:r>
                        <a:rPr lang="en-US" sz="1000" b="1">
                          <a:solidFill>
                            <a:srgbClr val="002060"/>
                          </a:solidFill>
                          <a:latin typeface="Arial" panose="020B0604020202020204" pitchFamily="34" charset="0"/>
                          <a:cs typeface="Arial" panose="020B0604020202020204" pitchFamily="34" charset="0"/>
                        </a:rPr>
                        <a:t>MID-HUDSON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145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819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485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47536444"/>
                  </a:ext>
                </a:extLst>
              </a:tr>
              <a:tr h="0">
                <a:tc>
                  <a:txBody>
                    <a:bodyPr/>
                    <a:lstStyle/>
                    <a:p>
                      <a:r>
                        <a:rPr lang="en-US" sz="1000" b="1">
                          <a:solidFill>
                            <a:srgbClr val="002060"/>
                          </a:solidFill>
                          <a:latin typeface="Arial" panose="020B0604020202020204" pitchFamily="34" charset="0"/>
                          <a:cs typeface="Arial" panose="020B0604020202020204" pitchFamily="34" charset="0"/>
                        </a:rPr>
                        <a:t>MOHAWK VALLEY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54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116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25251872"/>
                  </a:ext>
                </a:extLst>
              </a:tr>
              <a:tr h="0">
                <a:tc>
                  <a:txBody>
                    <a:bodyPr/>
                    <a:lstStyle/>
                    <a:p>
                      <a:r>
                        <a:rPr lang="en-US" sz="1000" b="1">
                          <a:solidFill>
                            <a:srgbClr val="002060"/>
                          </a:solidFill>
                          <a:latin typeface="Arial" panose="020B0604020202020204" pitchFamily="34" charset="0"/>
                          <a:cs typeface="Arial" panose="020B0604020202020204" pitchFamily="34" charset="0"/>
                        </a:rPr>
                        <a:t>NEW YORK CITY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67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2148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1709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46624066"/>
                  </a:ext>
                </a:extLst>
              </a:tr>
              <a:tr h="0">
                <a:tc>
                  <a:txBody>
                    <a:bodyPr/>
                    <a:lstStyle/>
                    <a:p>
                      <a:r>
                        <a:rPr lang="en-US" sz="1000" b="1">
                          <a:solidFill>
                            <a:srgbClr val="002060"/>
                          </a:solidFill>
                          <a:latin typeface="Arial" panose="020B0604020202020204" pitchFamily="34" charset="0"/>
                          <a:cs typeface="Arial" panose="020B0604020202020204" pitchFamily="34" charset="0"/>
                        </a:rPr>
                        <a:t>NORTH COUNTRY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95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37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09416313"/>
                  </a:ext>
                </a:extLst>
              </a:tr>
              <a:tr h="0">
                <a:tc>
                  <a:txBody>
                    <a:bodyPr/>
                    <a:lstStyle/>
                    <a:p>
                      <a:r>
                        <a:rPr lang="en-US" sz="1000" b="1">
                          <a:solidFill>
                            <a:srgbClr val="002060"/>
                          </a:solidFill>
                          <a:latin typeface="Arial" panose="020B0604020202020204" pitchFamily="34" charset="0"/>
                          <a:cs typeface="Arial" panose="020B0604020202020204" pitchFamily="34" charset="0"/>
                        </a:rPr>
                        <a:t>SOUTHERN TIER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84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2060"/>
                          </a:solidFill>
                          <a:latin typeface="Arial" panose="020B0604020202020204" pitchFamily="34" charset="0"/>
                          <a:cs typeface="Arial" panose="020B0604020202020204" pitchFamily="34" charset="0"/>
                        </a:rPr>
                        <a:t>207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58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3836016"/>
                  </a:ext>
                </a:extLst>
              </a:tr>
              <a:tr h="0">
                <a:tc>
                  <a:txBody>
                    <a:bodyPr/>
                    <a:lstStyle/>
                    <a:p>
                      <a:r>
                        <a:rPr lang="en-US" sz="1000" b="1">
                          <a:solidFill>
                            <a:srgbClr val="002060"/>
                          </a:solidFill>
                          <a:latin typeface="Arial" panose="020B0604020202020204" pitchFamily="34" charset="0"/>
                          <a:cs typeface="Arial" panose="020B0604020202020204" pitchFamily="34" charset="0"/>
                        </a:rPr>
                        <a:t>WESTERN NEW YORK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148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002060"/>
                          </a:solidFill>
                          <a:latin typeface="Arial" panose="020B0604020202020204" pitchFamily="34" charset="0"/>
                          <a:cs typeface="Arial" panose="020B0604020202020204" pitchFamily="34" charset="0"/>
                        </a:rPr>
                        <a:t>399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b="1">
                          <a:solidFill>
                            <a:srgbClr val="002060"/>
                          </a:solidFill>
                          <a:latin typeface="Arial" panose="020B0604020202020204" pitchFamily="34" charset="0"/>
                          <a:cs typeface="Arial" panose="020B0604020202020204" pitchFamily="34" charset="0"/>
                        </a:rPr>
                        <a:t>122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58292518"/>
                  </a:ext>
                </a:extLst>
              </a:tr>
              <a:tr h="0">
                <a:tc>
                  <a:txBody>
                    <a:bodyPr/>
                    <a:lstStyle/>
                    <a:p>
                      <a:pPr algn="l"/>
                      <a:r>
                        <a:rPr lang="en-US" sz="1200" b="1">
                          <a:solidFill>
                            <a:srgbClr val="FFC000"/>
                          </a:solidFill>
                          <a:latin typeface="Arial" panose="020B0604020202020204" pitchFamily="34" charset="0"/>
                          <a:cs typeface="Arial" panose="020B0604020202020204" pitchFamily="34" charset="0"/>
                        </a:rPr>
                        <a:t>SUB-TOTALS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a:solidFill>
                            <a:srgbClr val="FFC000"/>
                          </a:solidFill>
                          <a:latin typeface="Arial" panose="020B0604020202020204" pitchFamily="34" charset="0"/>
                          <a:cs typeface="Arial" panose="020B0604020202020204" pitchFamily="34" charset="0"/>
                        </a:rPr>
                        <a:t>977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5,649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3,108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479524398"/>
                  </a:ext>
                </a:extLst>
              </a:tr>
            </a:tbl>
          </a:graphicData>
        </a:graphic>
      </p:graphicFrame>
      <p:graphicFrame>
        <p:nvGraphicFramePr>
          <p:cNvPr id="10" name="Table 9">
            <a:extLst>
              <a:ext uri="{FF2B5EF4-FFF2-40B4-BE49-F238E27FC236}">
                <a16:creationId xmlns:a16="http://schemas.microsoft.com/office/drawing/2014/main" id="{FEB432ED-730F-99FF-611D-8DC857C84257}"/>
              </a:ext>
            </a:extLst>
          </p:cNvPr>
          <p:cNvGraphicFramePr>
            <a:graphicFrameLocks noGrp="1"/>
          </p:cNvGraphicFramePr>
          <p:nvPr>
            <p:extLst>
              <p:ext uri="{D42A27DB-BD31-4B8C-83A1-F6EECF244321}">
                <p14:modId xmlns:p14="http://schemas.microsoft.com/office/powerpoint/2010/main" val="3007395638"/>
              </p:ext>
            </p:extLst>
          </p:nvPr>
        </p:nvGraphicFramePr>
        <p:xfrm>
          <a:off x="5839727" y="2297430"/>
          <a:ext cx="3208020" cy="548640"/>
        </p:xfrm>
        <a:graphic>
          <a:graphicData uri="http://schemas.openxmlformats.org/drawingml/2006/table">
            <a:tbl>
              <a:tblPr>
                <a:tableStyleId>{5C22544A-7EE6-4342-B048-85BDC9FD1C3A}</a:tableStyleId>
              </a:tblPr>
              <a:tblGrid>
                <a:gridCol w="1838325">
                  <a:extLst>
                    <a:ext uri="{9D8B030D-6E8A-4147-A177-3AD203B41FA5}">
                      <a16:colId xmlns:a16="http://schemas.microsoft.com/office/drawing/2014/main" val="1933210727"/>
                    </a:ext>
                  </a:extLst>
                </a:gridCol>
                <a:gridCol w="1369695">
                  <a:extLst>
                    <a:ext uri="{9D8B030D-6E8A-4147-A177-3AD203B41FA5}">
                      <a16:colId xmlns:a16="http://schemas.microsoft.com/office/drawing/2014/main" val="603687051"/>
                    </a:ext>
                  </a:extLst>
                </a:gridCol>
              </a:tblGrid>
              <a:tr h="0">
                <a:tc>
                  <a:txBody>
                    <a:bodyPr/>
                    <a:lstStyle/>
                    <a:p>
                      <a:r>
                        <a:rPr lang="en-US" sz="1200" b="1">
                          <a:solidFill>
                            <a:srgbClr val="FFC000"/>
                          </a:solidFill>
                          <a:latin typeface="Arial" panose="020B0604020202020204" pitchFamily="34" charset="0"/>
                          <a:cs typeface="Arial" panose="020B0604020202020204" pitchFamily="34" charset="0"/>
                        </a:rPr>
                        <a:t>TOTAL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977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866624603"/>
                  </a:ext>
                </a:extLst>
              </a:tr>
              <a:tr h="0">
                <a:tc>
                  <a:txBody>
                    <a:bodyPr/>
                    <a:lstStyle/>
                    <a:p>
                      <a:r>
                        <a:rPr lang="en-US" sz="1200" b="1">
                          <a:solidFill>
                            <a:srgbClr val="FFC000"/>
                          </a:solidFill>
                          <a:latin typeface="Arial" panose="020B0604020202020204" pitchFamily="34" charset="0"/>
                          <a:cs typeface="Arial" panose="020B0604020202020204" pitchFamily="34" charset="0"/>
                        </a:rPr>
                        <a:t>TOTAL VEHICLES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a:solidFill>
                            <a:srgbClr val="FFC000"/>
                          </a:solidFill>
                          <a:latin typeface="Arial" panose="020B0604020202020204" pitchFamily="34" charset="0"/>
                          <a:cs typeface="Arial" panose="020B0604020202020204" pitchFamily="34" charset="0"/>
                        </a:rPr>
                        <a:t>8,757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897910253"/>
                  </a:ext>
                </a:extLst>
              </a:tr>
            </a:tbl>
          </a:graphicData>
        </a:graphic>
      </p:graphicFrame>
      <p:sp>
        <p:nvSpPr>
          <p:cNvPr id="11" name="TextBox 10">
            <a:extLst>
              <a:ext uri="{FF2B5EF4-FFF2-40B4-BE49-F238E27FC236}">
                <a16:creationId xmlns:a16="http://schemas.microsoft.com/office/drawing/2014/main" id="{853F07E3-4521-2419-FB0A-6B64772CE0E6}"/>
              </a:ext>
            </a:extLst>
          </p:cNvPr>
          <p:cNvSpPr txBox="1"/>
          <p:nvPr/>
        </p:nvSpPr>
        <p:spPr>
          <a:xfrm>
            <a:off x="310243" y="4780956"/>
            <a:ext cx="3011333"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*Emergency Ambulance Service Vehicle (</a:t>
            </a:r>
            <a:r>
              <a:rPr lang="en-US" sz="1000" dirty="0" err="1">
                <a:latin typeface="Arial" panose="020B0604020202020204" pitchFamily="34" charset="0"/>
                <a:cs typeface="Arial" panose="020B0604020202020204" pitchFamily="34" charset="0"/>
              </a:rPr>
              <a:t>EASV</a:t>
            </a:r>
            <a:r>
              <a:rPr lang="en-US" sz="1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65023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Ambulance Service Staffing</a:t>
            </a:r>
          </a:p>
        </p:txBody>
      </p:sp>
      <p:sp>
        <p:nvSpPr>
          <p:cNvPr id="2" name="Rectangle: Rounded Corners 1">
            <a:extLst>
              <a:ext uri="{FF2B5EF4-FFF2-40B4-BE49-F238E27FC236}">
                <a16:creationId xmlns:a16="http://schemas.microsoft.com/office/drawing/2014/main" id="{073AF7BA-BCC0-F1C2-3C6E-DA4BE73B51CC}"/>
              </a:ext>
            </a:extLst>
          </p:cNvPr>
          <p:cNvSpPr/>
          <p:nvPr/>
        </p:nvSpPr>
        <p:spPr>
          <a:xfrm>
            <a:off x="90594" y="919770"/>
            <a:ext cx="7667412" cy="308235"/>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CCDB070-5CBC-D9AF-5413-6A50C5087A28}"/>
              </a:ext>
            </a:extLst>
          </p:cNvPr>
          <p:cNvSpPr/>
          <p:nvPr/>
        </p:nvSpPr>
        <p:spPr>
          <a:xfrm>
            <a:off x="83667" y="1119146"/>
            <a:ext cx="1919850" cy="3045183"/>
          </a:xfrm>
          <a:prstGeom prst="rect">
            <a:avLst/>
          </a:prstGeom>
          <a:solidFill>
            <a:srgbClr val="002D73"/>
          </a:solidFill>
          <a:ln w="12700">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r>
              <a:rPr lang="en-US" sz="2000" b="1" dirty="0">
                <a:solidFill>
                  <a:srgbClr val="FFC000"/>
                </a:solidFill>
                <a:latin typeface="Arial" panose="020B0604020202020204" pitchFamily="34" charset="0"/>
                <a:cs typeface="Arial" panose="020B0604020202020204" pitchFamily="34" charset="0"/>
              </a:rPr>
              <a:t>982</a:t>
            </a:r>
          </a:p>
          <a:p>
            <a:pPr algn="ctr"/>
            <a:r>
              <a:rPr lang="en-US" sz="1000" dirty="0">
                <a:solidFill>
                  <a:srgbClr val="FFC000"/>
                </a:solidFill>
                <a:latin typeface="Arial" panose="020B0604020202020204" pitchFamily="34" charset="0"/>
                <a:cs typeface="Arial" panose="020B0604020202020204" pitchFamily="34" charset="0"/>
              </a:rPr>
              <a:t>AMBULANCE SERVICES</a:t>
            </a:r>
          </a:p>
          <a:p>
            <a:pPr algn="ctr"/>
            <a:endParaRPr lang="en-US" sz="10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20%</a:t>
            </a:r>
          </a:p>
          <a:p>
            <a:pPr algn="ctr"/>
            <a:r>
              <a:rPr lang="en-US" sz="1000" dirty="0">
                <a:solidFill>
                  <a:srgbClr val="FFC000"/>
                </a:solidFill>
                <a:latin typeface="Arial" panose="020B0604020202020204" pitchFamily="34" charset="0"/>
                <a:cs typeface="Arial" panose="020B0604020202020204" pitchFamily="34" charset="0"/>
              </a:rPr>
              <a:t>CAREER</a:t>
            </a:r>
          </a:p>
          <a:p>
            <a:pPr algn="ctr"/>
            <a:endParaRPr lang="en-US" sz="3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32%</a:t>
            </a:r>
          </a:p>
          <a:p>
            <a:pPr algn="ctr"/>
            <a:r>
              <a:rPr lang="en-US" sz="1000" dirty="0">
                <a:solidFill>
                  <a:srgbClr val="FFC000"/>
                </a:solidFill>
                <a:latin typeface="Arial" panose="020B0604020202020204" pitchFamily="34" charset="0"/>
                <a:cs typeface="Arial" panose="020B0604020202020204" pitchFamily="34" charset="0"/>
              </a:rPr>
              <a:t>HYBRID</a:t>
            </a:r>
          </a:p>
          <a:p>
            <a:pPr algn="ctr"/>
            <a:endParaRPr lang="en-US" sz="3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48%</a:t>
            </a:r>
          </a:p>
          <a:p>
            <a:pPr algn="ctr"/>
            <a:r>
              <a:rPr lang="en-US" sz="1000" dirty="0">
                <a:solidFill>
                  <a:srgbClr val="FFC000"/>
                </a:solidFill>
                <a:latin typeface="Arial" panose="020B0604020202020204" pitchFamily="34" charset="0"/>
                <a:cs typeface="Arial" panose="020B0604020202020204" pitchFamily="34" charset="0"/>
              </a:rPr>
              <a:t>VOLUNTEER</a:t>
            </a:r>
          </a:p>
          <a:p>
            <a:pPr algn="ctr"/>
            <a:endParaRPr lang="en-US" sz="1000" dirty="0">
              <a:solidFill>
                <a:srgbClr val="FFC000"/>
              </a:solidFill>
              <a:latin typeface="Arial" panose="020B0604020202020204" pitchFamily="34" charset="0"/>
              <a:cs typeface="Arial" panose="020B0604020202020204" pitchFamily="34" charset="0"/>
            </a:endParaRPr>
          </a:p>
          <a:p>
            <a:pPr algn="ctr"/>
            <a:endParaRPr lang="en-US" sz="1000" dirty="0">
              <a:solidFill>
                <a:srgbClr val="FFC000"/>
              </a:solidFill>
              <a:latin typeface="Arial" panose="020B0604020202020204" pitchFamily="34" charset="0"/>
              <a:cs typeface="Arial" panose="020B0604020202020204" pitchFamily="34" charset="0"/>
            </a:endParaRPr>
          </a:p>
          <a:p>
            <a:pPr algn="ctr"/>
            <a:endParaRPr lang="en-US" sz="1000" dirty="0">
              <a:solidFill>
                <a:srgbClr val="FFC000"/>
              </a:solidFill>
              <a:latin typeface="Arial" panose="020B0604020202020204" pitchFamily="34" charset="0"/>
              <a:cs typeface="Arial" panose="020B0604020202020204" pitchFamily="34" charset="0"/>
            </a:endParaRPr>
          </a:p>
          <a:p>
            <a:pPr algn="ctr"/>
            <a:endParaRPr lang="en-US" sz="1000" dirty="0">
              <a:solidFill>
                <a:srgbClr val="FFC000"/>
              </a:solidFill>
              <a:latin typeface="Arial" panose="020B0604020202020204" pitchFamily="34" charset="0"/>
              <a:cs typeface="Arial" panose="020B0604020202020204" pitchFamily="34" charset="0"/>
            </a:endParaRPr>
          </a:p>
          <a:p>
            <a:pPr algn="ctr"/>
            <a:r>
              <a:rPr lang="en-US" sz="1000" b="1" dirty="0">
                <a:solidFill>
                  <a:srgbClr val="FFC000"/>
                </a:solidFill>
                <a:latin typeface="Arial" panose="020B0604020202020204" pitchFamily="34" charset="0"/>
                <a:cs typeface="Arial" panose="020B0604020202020204" pitchFamily="34" charset="0"/>
              </a:rPr>
              <a:t>DATA ON 01/01/22</a:t>
            </a:r>
          </a:p>
          <a:p>
            <a:pPr algn="ctr"/>
            <a:endParaRPr lang="en-US" sz="1000" dirty="0">
              <a:solidFill>
                <a:srgbClr val="FFC000"/>
              </a:solidFill>
              <a:latin typeface="Arial" panose="020B0604020202020204" pitchFamily="34" charset="0"/>
              <a:cs typeface="Arial" panose="020B0604020202020204" pitchFamily="34" charset="0"/>
            </a:endParaRPr>
          </a:p>
        </p:txBody>
      </p:sp>
      <p:graphicFrame>
        <p:nvGraphicFramePr>
          <p:cNvPr id="4" name="Table 6">
            <a:extLst>
              <a:ext uri="{FF2B5EF4-FFF2-40B4-BE49-F238E27FC236}">
                <a16:creationId xmlns:a16="http://schemas.microsoft.com/office/drawing/2014/main" id="{5D15762A-1970-0CF9-B416-7716C5C6FC98}"/>
              </a:ext>
            </a:extLst>
          </p:cNvPr>
          <p:cNvGraphicFramePr>
            <a:graphicFrameLocks noGrp="1"/>
          </p:cNvGraphicFramePr>
          <p:nvPr>
            <p:extLst>
              <p:ext uri="{D42A27DB-BD31-4B8C-83A1-F6EECF244321}">
                <p14:modId xmlns:p14="http://schemas.microsoft.com/office/powerpoint/2010/main" val="3905685962"/>
              </p:ext>
            </p:extLst>
          </p:nvPr>
        </p:nvGraphicFramePr>
        <p:xfrm>
          <a:off x="2010444" y="979170"/>
          <a:ext cx="5672337" cy="3185160"/>
        </p:xfrm>
        <a:graphic>
          <a:graphicData uri="http://schemas.openxmlformats.org/drawingml/2006/table">
            <a:tbl>
              <a:tblPr firstRow="1" bandRow="1">
                <a:tableStyleId>{5C22544A-7EE6-4342-B048-85BDC9FD1C3A}</a:tableStyleId>
              </a:tblPr>
              <a:tblGrid>
                <a:gridCol w="1412297">
                  <a:extLst>
                    <a:ext uri="{9D8B030D-6E8A-4147-A177-3AD203B41FA5}">
                      <a16:colId xmlns:a16="http://schemas.microsoft.com/office/drawing/2014/main" val="390269494"/>
                    </a:ext>
                  </a:extLst>
                </a:gridCol>
                <a:gridCol w="1065010">
                  <a:extLst>
                    <a:ext uri="{9D8B030D-6E8A-4147-A177-3AD203B41FA5}">
                      <a16:colId xmlns:a16="http://schemas.microsoft.com/office/drawing/2014/main" val="2626815474"/>
                    </a:ext>
                  </a:extLst>
                </a:gridCol>
                <a:gridCol w="1065010">
                  <a:extLst>
                    <a:ext uri="{9D8B030D-6E8A-4147-A177-3AD203B41FA5}">
                      <a16:colId xmlns:a16="http://schemas.microsoft.com/office/drawing/2014/main" val="101379941"/>
                    </a:ext>
                  </a:extLst>
                </a:gridCol>
                <a:gridCol w="1065010">
                  <a:extLst>
                    <a:ext uri="{9D8B030D-6E8A-4147-A177-3AD203B41FA5}">
                      <a16:colId xmlns:a16="http://schemas.microsoft.com/office/drawing/2014/main" val="3231935433"/>
                    </a:ext>
                  </a:extLst>
                </a:gridCol>
                <a:gridCol w="1065010">
                  <a:extLst>
                    <a:ext uri="{9D8B030D-6E8A-4147-A177-3AD203B41FA5}">
                      <a16:colId xmlns:a16="http://schemas.microsoft.com/office/drawing/2014/main" val="2305621181"/>
                    </a:ext>
                  </a:extLst>
                </a:gridCol>
              </a:tblGrid>
              <a:tr h="246864">
                <a:tc>
                  <a:txBody>
                    <a:bodyPr/>
                    <a:lstStyle/>
                    <a:p>
                      <a:pPr algn="l"/>
                      <a:r>
                        <a:rPr lang="en-US" sz="1100" b="1">
                          <a:solidFill>
                            <a:srgbClr val="FFC000"/>
                          </a:solidFill>
                          <a:latin typeface="Arial"/>
                          <a:cs typeface="Arial"/>
                        </a:rPr>
                        <a:t>Region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Career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Hybrid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Volunteer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6937638"/>
                  </a:ext>
                </a:extLst>
              </a:tr>
              <a:tr h="232342">
                <a:tc>
                  <a:txBody>
                    <a:bodyPr/>
                    <a:lstStyle/>
                    <a:p>
                      <a:pPr algn="l"/>
                      <a:r>
                        <a:rPr lang="en-US" sz="1000">
                          <a:solidFill>
                            <a:schemeClr val="tx1"/>
                          </a:solidFill>
                          <a:latin typeface="Arial"/>
                          <a:cs typeface="Arial"/>
                        </a:rPr>
                        <a:t>Capital Region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chemeClr val="tx1"/>
                          </a:solidFill>
                          <a:latin typeface="Arial" panose="020B0604020202020204" pitchFamily="34" charset="0"/>
                          <a:cs typeface="Arial" panose="020B0604020202020204" pitchFamily="34" charset="0"/>
                        </a:rPr>
                        <a:t>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662871"/>
                  </a:ext>
                </a:extLst>
              </a:tr>
              <a:tr h="232342">
                <a:tc>
                  <a:txBody>
                    <a:bodyPr/>
                    <a:lstStyle/>
                    <a:p>
                      <a:pPr algn="l"/>
                      <a:r>
                        <a:rPr lang="en-US" sz="1000">
                          <a:solidFill>
                            <a:schemeClr val="tx1"/>
                          </a:solidFill>
                          <a:latin typeface="Arial"/>
                          <a:cs typeface="Arial"/>
                        </a:rPr>
                        <a:t>Central New York</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chemeClr val="tx1"/>
                          </a:solidFill>
                          <a:latin typeface="Arial" panose="020B0604020202020204" pitchFamily="34" charset="0"/>
                          <a:cs typeface="Arial" panose="020B0604020202020204" pitchFamily="34" charset="0"/>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788549"/>
                  </a:ext>
                </a:extLst>
              </a:tr>
              <a:tr h="232342">
                <a:tc>
                  <a:txBody>
                    <a:bodyPr/>
                    <a:lstStyle/>
                    <a:p>
                      <a:pPr algn="l"/>
                      <a:r>
                        <a:rPr lang="en-US" sz="1000">
                          <a:solidFill>
                            <a:schemeClr val="tx1"/>
                          </a:solidFill>
                          <a:latin typeface="Arial"/>
                          <a:cs typeface="Arial"/>
                        </a:rPr>
                        <a:t>Finger Lakes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341791"/>
                  </a:ext>
                </a:extLst>
              </a:tr>
              <a:tr h="232342">
                <a:tc>
                  <a:txBody>
                    <a:bodyPr/>
                    <a:lstStyle/>
                    <a:p>
                      <a:pPr algn="l"/>
                      <a:r>
                        <a:rPr lang="en-US" sz="1000">
                          <a:solidFill>
                            <a:schemeClr val="tx1"/>
                          </a:solidFill>
                          <a:latin typeface="Arial"/>
                          <a:cs typeface="Arial"/>
                        </a:rPr>
                        <a:t>Long Island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171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1647006"/>
                  </a:ext>
                </a:extLst>
              </a:tr>
              <a:tr h="232342">
                <a:tc>
                  <a:txBody>
                    <a:bodyPr/>
                    <a:lstStyle/>
                    <a:p>
                      <a:pPr algn="l"/>
                      <a:r>
                        <a:rPr lang="en-US" sz="1000">
                          <a:solidFill>
                            <a:schemeClr val="tx1"/>
                          </a:solidFill>
                          <a:latin typeface="Arial"/>
                          <a:cs typeface="Arial"/>
                        </a:rPr>
                        <a:t>Mid-Hudson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8224770"/>
                  </a:ext>
                </a:extLst>
              </a:tr>
              <a:tr h="232342">
                <a:tc>
                  <a:txBody>
                    <a:bodyPr/>
                    <a:lstStyle/>
                    <a:p>
                      <a:pPr algn="l"/>
                      <a:r>
                        <a:rPr lang="en-US" sz="1000">
                          <a:solidFill>
                            <a:schemeClr val="tx1"/>
                          </a:solidFill>
                          <a:latin typeface="Arial"/>
                          <a:cs typeface="Arial"/>
                        </a:rPr>
                        <a:t>Mohawk Valley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106136"/>
                  </a:ext>
                </a:extLst>
              </a:tr>
              <a:tr h="232342">
                <a:tc>
                  <a:txBody>
                    <a:bodyPr/>
                    <a:lstStyle/>
                    <a:p>
                      <a:pPr algn="l"/>
                      <a:r>
                        <a:rPr lang="en-US" sz="1000">
                          <a:solidFill>
                            <a:schemeClr val="tx1"/>
                          </a:solidFill>
                          <a:latin typeface="Arial"/>
                          <a:cs typeface="Arial"/>
                        </a:rPr>
                        <a:t>New York City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chemeClr val="tx1"/>
                          </a:solidFill>
                          <a:latin typeface="Arial" panose="020B0604020202020204" pitchFamily="34" charset="0"/>
                          <a:cs typeface="Arial" panose="020B0604020202020204" pitchFamily="34" charset="0"/>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240675"/>
                  </a:ext>
                </a:extLst>
              </a:tr>
              <a:tr h="232342">
                <a:tc>
                  <a:txBody>
                    <a:bodyPr/>
                    <a:lstStyle/>
                    <a:p>
                      <a:pPr algn="l"/>
                      <a:r>
                        <a:rPr lang="en-US" sz="1000">
                          <a:solidFill>
                            <a:schemeClr val="tx1"/>
                          </a:solidFill>
                          <a:latin typeface="Arial"/>
                          <a:cs typeface="Arial"/>
                        </a:rPr>
                        <a:t>North Country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145469"/>
                  </a:ext>
                </a:extLst>
              </a:tr>
              <a:tr h="232342">
                <a:tc>
                  <a:txBody>
                    <a:bodyPr/>
                    <a:lstStyle/>
                    <a:p>
                      <a:pPr algn="l"/>
                      <a:r>
                        <a:rPr lang="en-US" sz="1000">
                          <a:solidFill>
                            <a:schemeClr val="tx1"/>
                          </a:solidFill>
                          <a:latin typeface="Arial"/>
                          <a:cs typeface="Arial"/>
                        </a:rPr>
                        <a:t>Southern Tier</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1084"/>
                  </a:ext>
                </a:extLst>
              </a:tr>
              <a:tr h="232342">
                <a:tc>
                  <a:txBody>
                    <a:bodyPr/>
                    <a:lstStyle/>
                    <a:p>
                      <a:pPr algn="l"/>
                      <a:r>
                        <a:rPr lang="en-US" sz="1000" dirty="0">
                          <a:solidFill>
                            <a:schemeClr val="tx1"/>
                          </a:solidFill>
                          <a:latin typeface="Arial"/>
                          <a:cs typeface="Arial"/>
                        </a:rPr>
                        <a:t>Western New York</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148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1416764"/>
                  </a:ext>
                </a:extLst>
              </a:tr>
              <a:tr h="232342">
                <a:tc>
                  <a:txBody>
                    <a:bodyPr/>
                    <a:lstStyle/>
                    <a:p>
                      <a:pPr algn="l"/>
                      <a:r>
                        <a:rPr lang="en-US" sz="1000">
                          <a:solidFill>
                            <a:schemeClr val="tx1"/>
                          </a:solidFill>
                          <a:latin typeface="Arial"/>
                          <a:cs typeface="Arial"/>
                        </a:rPr>
                        <a:t>Out of State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6327740"/>
                  </a:ext>
                </a:extLst>
              </a:tr>
              <a:tr h="232342">
                <a:tc>
                  <a:txBody>
                    <a:bodyPr/>
                    <a:lstStyle/>
                    <a:p>
                      <a:pPr algn="l"/>
                      <a:r>
                        <a:rPr lang="en-US" sz="1000" b="1">
                          <a:solidFill>
                            <a:schemeClr val="tx1"/>
                          </a:solidFill>
                          <a:latin typeface="Arial" panose="020B0604020202020204" pitchFamily="34" charset="0"/>
                          <a:cs typeface="Arial" panose="020B0604020202020204" pitchFamily="34" charset="0"/>
                        </a:rPr>
                        <a:t>Statewide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chemeClr val="tx1"/>
                          </a:solidFill>
                          <a:latin typeface="Arial" panose="020B0604020202020204" pitchFamily="34" charset="0"/>
                          <a:cs typeface="Arial" panose="020B0604020202020204" pitchFamily="34" charset="0"/>
                        </a:rPr>
                        <a:t>982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chemeClr val="tx1"/>
                          </a:solidFill>
                          <a:latin typeface="Arial" panose="020B0604020202020204" pitchFamily="34" charset="0"/>
                          <a:cs typeface="Arial" panose="020B0604020202020204" pitchFamily="34" charset="0"/>
                        </a:rPr>
                        <a:t>193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chemeClr val="tx1"/>
                          </a:solidFill>
                          <a:latin typeface="Arial" panose="020B0604020202020204" pitchFamily="34" charset="0"/>
                          <a:cs typeface="Arial" panose="020B0604020202020204" pitchFamily="34" charset="0"/>
                        </a:rPr>
                        <a:t>315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chemeClr val="tx1"/>
                          </a:solidFill>
                          <a:latin typeface="Arial" panose="020B0604020202020204" pitchFamily="34" charset="0"/>
                          <a:cs typeface="Arial" panose="020B0604020202020204" pitchFamily="34" charset="0"/>
                        </a:rPr>
                        <a:t>474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116961"/>
                  </a:ext>
                </a:extLst>
              </a:tr>
            </a:tbl>
          </a:graphicData>
        </a:graphic>
      </p:graphicFrame>
      <p:pic>
        <p:nvPicPr>
          <p:cNvPr id="5" name="Graphic 4" descr="Bar chart with solid fill">
            <a:extLst>
              <a:ext uri="{FF2B5EF4-FFF2-40B4-BE49-F238E27FC236}">
                <a16:creationId xmlns:a16="http://schemas.microsoft.com/office/drawing/2014/main" id="{B1C20DA5-E871-43AB-3C7C-13DB3470F9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392" y="919770"/>
            <a:ext cx="914400" cy="914400"/>
          </a:xfrm>
          <a:prstGeom prst="rect">
            <a:avLst/>
          </a:prstGeom>
        </p:spPr>
      </p:pic>
      <p:grpSp>
        <p:nvGrpSpPr>
          <p:cNvPr id="8" name="Group 7">
            <a:extLst>
              <a:ext uri="{FF2B5EF4-FFF2-40B4-BE49-F238E27FC236}">
                <a16:creationId xmlns:a16="http://schemas.microsoft.com/office/drawing/2014/main" id="{83EE62C2-12C6-03FC-726C-3F46FB1C0DC6}"/>
              </a:ext>
            </a:extLst>
          </p:cNvPr>
          <p:cNvGrpSpPr/>
          <p:nvPr/>
        </p:nvGrpSpPr>
        <p:grpSpPr>
          <a:xfrm>
            <a:off x="2390026" y="4355065"/>
            <a:ext cx="4110680" cy="550310"/>
            <a:chOff x="3094876" y="4593190"/>
            <a:chExt cx="4110680" cy="550310"/>
          </a:xfrm>
        </p:grpSpPr>
        <p:sp>
          <p:nvSpPr>
            <p:cNvPr id="6" name="Rectangle: Rounded Corners 5">
              <a:extLst>
                <a:ext uri="{FF2B5EF4-FFF2-40B4-BE49-F238E27FC236}">
                  <a16:creationId xmlns:a16="http://schemas.microsoft.com/office/drawing/2014/main" id="{CE3E66F0-C93B-CCC9-DE31-8A10A8DDE455}"/>
                </a:ext>
              </a:extLst>
            </p:cNvPr>
            <p:cNvSpPr/>
            <p:nvPr/>
          </p:nvSpPr>
          <p:spPr>
            <a:xfrm>
              <a:off x="3094876" y="4593190"/>
              <a:ext cx="4110680" cy="550310"/>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A5606DF-B7B0-4433-2BD0-E4514C3F02B2}"/>
                </a:ext>
              </a:extLst>
            </p:cNvPr>
            <p:cNvSpPr txBox="1"/>
            <p:nvPr/>
          </p:nvSpPr>
          <p:spPr>
            <a:xfrm>
              <a:off x="3237848" y="4653231"/>
              <a:ext cx="3967708" cy="430887"/>
            </a:xfrm>
            <a:prstGeom prst="rect">
              <a:avLst/>
            </a:prstGeom>
            <a:noFill/>
          </p:spPr>
          <p:txBody>
            <a:bodyPr wrap="square">
              <a:spAutoFit/>
            </a:bodyPr>
            <a:lstStyle/>
            <a:p>
              <a:r>
                <a:rPr lang="en-US" sz="1100" b="1" dirty="0">
                  <a:solidFill>
                    <a:srgbClr val="FFC000"/>
                  </a:solidFill>
                  <a:latin typeface="Arial" panose="020B0604020202020204" pitchFamily="34" charset="0"/>
                  <a:cs typeface="Arial" panose="020B0604020202020204" pitchFamily="34" charset="0"/>
                </a:rPr>
                <a:t>78.5% of all 911 ambulance patient transports were completed by career ambulance services (20%) 2022 </a:t>
              </a:r>
            </a:p>
          </p:txBody>
        </p:sp>
      </p:grpSp>
    </p:spTree>
    <p:extLst>
      <p:ext uri="{BB962C8B-B14F-4D97-AF65-F5344CB8AC3E}">
        <p14:creationId xmlns:p14="http://schemas.microsoft.com/office/powerpoint/2010/main" val="212143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21B9EF4-371B-45C1-878F-9DBDB692F034}"/>
              </a:ext>
            </a:extLst>
          </p:cNvPr>
          <p:cNvSpPr/>
          <p:nvPr/>
        </p:nvSpPr>
        <p:spPr>
          <a:xfrm>
            <a:off x="105818" y="1597025"/>
            <a:ext cx="2021912" cy="2679699"/>
          </a:xfrm>
          <a:prstGeom prst="rect">
            <a:avLst/>
          </a:prstGeom>
          <a:solidFill>
            <a:srgbClr val="002D73"/>
          </a:solidFill>
          <a:ln w="12700">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endParaRPr lang="en-US" sz="11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54%</a:t>
            </a:r>
          </a:p>
          <a:p>
            <a:pPr algn="ctr"/>
            <a:r>
              <a:rPr lang="en-US" sz="1000" dirty="0">
                <a:solidFill>
                  <a:srgbClr val="FFC000"/>
                </a:solidFill>
                <a:latin typeface="Arial" panose="020B0604020202020204" pitchFamily="34" charset="0"/>
                <a:cs typeface="Arial" panose="020B0604020202020204" pitchFamily="34" charset="0"/>
              </a:rPr>
              <a:t>NOT-FOR-PROFIT</a:t>
            </a:r>
          </a:p>
          <a:p>
            <a:pPr algn="ctr"/>
            <a:endParaRPr lang="en-US" sz="3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37%</a:t>
            </a:r>
          </a:p>
          <a:p>
            <a:pPr algn="ctr"/>
            <a:r>
              <a:rPr lang="en-US" sz="1000" dirty="0">
                <a:solidFill>
                  <a:srgbClr val="FFC000"/>
                </a:solidFill>
                <a:latin typeface="Arial" panose="020B0604020202020204" pitchFamily="34" charset="0"/>
                <a:cs typeface="Arial" panose="020B0604020202020204" pitchFamily="34" charset="0"/>
              </a:rPr>
              <a:t>GOVERNMENT</a:t>
            </a:r>
          </a:p>
          <a:p>
            <a:pPr algn="ctr"/>
            <a:endParaRPr lang="en-US" sz="3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9%</a:t>
            </a:r>
          </a:p>
          <a:p>
            <a:pPr algn="ctr"/>
            <a:r>
              <a:rPr lang="en-US" sz="1000" dirty="0">
                <a:solidFill>
                  <a:srgbClr val="FFC000"/>
                </a:solidFill>
                <a:latin typeface="Arial" panose="020B0604020202020204" pitchFamily="34" charset="0"/>
                <a:cs typeface="Arial" panose="020B0604020202020204" pitchFamily="34" charset="0"/>
              </a:rPr>
              <a:t>FOR-PROFIT</a:t>
            </a:r>
          </a:p>
        </p:txBody>
      </p:sp>
      <p:pic>
        <p:nvPicPr>
          <p:cNvPr id="11" name="Picture 10">
            <a:extLst>
              <a:ext uri="{FF2B5EF4-FFF2-40B4-BE49-F238E27FC236}">
                <a16:creationId xmlns:a16="http://schemas.microsoft.com/office/drawing/2014/main" id="{C68ADE24-E0FE-4197-B3B2-6D06A5FA0A38}"/>
              </a:ext>
            </a:extLst>
          </p:cNvPr>
          <p:cNvPicPr>
            <a:picLocks noChangeAspect="1"/>
          </p:cNvPicPr>
          <p:nvPr/>
        </p:nvPicPr>
        <p:blipFill rotWithShape="1">
          <a:blip r:embed="rId3"/>
          <a:srcRect t="7137"/>
          <a:stretch/>
        </p:blipFill>
        <p:spPr>
          <a:xfrm>
            <a:off x="4526309" y="1218781"/>
            <a:ext cx="4617691" cy="3219869"/>
          </a:xfrm>
          <a:prstGeom prst="rect">
            <a:avLst/>
          </a:prstGeom>
          <a:ln w="15875">
            <a:noFill/>
          </a:ln>
        </p:spPr>
      </p:pic>
      <p:grpSp>
        <p:nvGrpSpPr>
          <p:cNvPr id="17" name="Graphic 14" descr="Hierarchy with solid fill">
            <a:extLst>
              <a:ext uri="{FF2B5EF4-FFF2-40B4-BE49-F238E27FC236}">
                <a16:creationId xmlns:a16="http://schemas.microsoft.com/office/drawing/2014/main" id="{47525734-5E11-4A7B-BABA-161B107A5DA8}"/>
              </a:ext>
            </a:extLst>
          </p:cNvPr>
          <p:cNvGrpSpPr/>
          <p:nvPr/>
        </p:nvGrpSpPr>
        <p:grpSpPr>
          <a:xfrm>
            <a:off x="735774" y="1847850"/>
            <a:ext cx="762000" cy="647700"/>
            <a:chOff x="450135" y="2995527"/>
            <a:chExt cx="762000" cy="647700"/>
          </a:xfrm>
          <a:solidFill>
            <a:srgbClr val="FFC000"/>
          </a:solidFill>
        </p:grpSpPr>
        <p:sp>
          <p:nvSpPr>
            <p:cNvPr id="18" name="Freeform: Shape 17">
              <a:extLst>
                <a:ext uri="{FF2B5EF4-FFF2-40B4-BE49-F238E27FC236}">
                  <a16:creationId xmlns:a16="http://schemas.microsoft.com/office/drawing/2014/main" id="{1265433C-424E-475C-A254-6C6B2EE4D178}"/>
                </a:ext>
              </a:extLst>
            </p:cNvPr>
            <p:cNvSpPr/>
            <p:nvPr/>
          </p:nvSpPr>
          <p:spPr>
            <a:xfrm>
              <a:off x="735885" y="3509877"/>
              <a:ext cx="190500" cy="133350"/>
            </a:xfrm>
            <a:custGeom>
              <a:avLst/>
              <a:gdLst>
                <a:gd name="connsiteX0" fmla="*/ 0 w 190500"/>
                <a:gd name="connsiteY0" fmla="*/ 0 h 133350"/>
                <a:gd name="connsiteX1" fmla="*/ 190500 w 190500"/>
                <a:gd name="connsiteY1" fmla="*/ 0 h 133350"/>
                <a:gd name="connsiteX2" fmla="*/ 190500 w 190500"/>
                <a:gd name="connsiteY2" fmla="*/ 133350 h 133350"/>
                <a:gd name="connsiteX3" fmla="*/ 0 w 19050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0" h="133350">
                  <a:moveTo>
                    <a:pt x="0" y="0"/>
                  </a:moveTo>
                  <a:lnTo>
                    <a:pt x="190500" y="0"/>
                  </a:lnTo>
                  <a:lnTo>
                    <a:pt x="190500" y="133350"/>
                  </a:lnTo>
                  <a:lnTo>
                    <a:pt x="0" y="133350"/>
                  </a:lnTo>
                  <a:close/>
                </a:path>
              </a:pathLst>
            </a:custGeom>
            <a:grpFill/>
            <a:ln w="9525" cap="flat">
              <a:solidFill>
                <a:srgbClr val="FFC000"/>
              </a:solid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AE362F66-1DF7-4E1A-8BED-81CE5919372E}"/>
                </a:ext>
              </a:extLst>
            </p:cNvPr>
            <p:cNvSpPr/>
            <p:nvPr/>
          </p:nvSpPr>
          <p:spPr>
            <a:xfrm>
              <a:off x="735885" y="2995527"/>
              <a:ext cx="190500" cy="133350"/>
            </a:xfrm>
            <a:custGeom>
              <a:avLst/>
              <a:gdLst>
                <a:gd name="connsiteX0" fmla="*/ 0 w 190500"/>
                <a:gd name="connsiteY0" fmla="*/ 0 h 133350"/>
                <a:gd name="connsiteX1" fmla="*/ 190500 w 190500"/>
                <a:gd name="connsiteY1" fmla="*/ 0 h 133350"/>
                <a:gd name="connsiteX2" fmla="*/ 190500 w 190500"/>
                <a:gd name="connsiteY2" fmla="*/ 133350 h 133350"/>
                <a:gd name="connsiteX3" fmla="*/ 0 w 19050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0" h="133350">
                  <a:moveTo>
                    <a:pt x="0" y="0"/>
                  </a:moveTo>
                  <a:lnTo>
                    <a:pt x="190500" y="0"/>
                  </a:lnTo>
                  <a:lnTo>
                    <a:pt x="190500" y="133350"/>
                  </a:lnTo>
                  <a:lnTo>
                    <a:pt x="0" y="133350"/>
                  </a:lnTo>
                  <a:close/>
                </a:path>
              </a:pathLst>
            </a:custGeom>
            <a:grpFill/>
            <a:ln w="9525" cap="flat">
              <a:solidFill>
                <a:srgbClr val="FFC000"/>
              </a:solid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30168AB-1647-4D5A-9134-2D51B3710508}"/>
                </a:ext>
              </a:extLst>
            </p:cNvPr>
            <p:cNvSpPr/>
            <p:nvPr/>
          </p:nvSpPr>
          <p:spPr>
            <a:xfrm>
              <a:off x="450135" y="3509877"/>
              <a:ext cx="190500" cy="133350"/>
            </a:xfrm>
            <a:custGeom>
              <a:avLst/>
              <a:gdLst>
                <a:gd name="connsiteX0" fmla="*/ 0 w 190500"/>
                <a:gd name="connsiteY0" fmla="*/ 0 h 133350"/>
                <a:gd name="connsiteX1" fmla="*/ 190500 w 190500"/>
                <a:gd name="connsiteY1" fmla="*/ 0 h 133350"/>
                <a:gd name="connsiteX2" fmla="*/ 190500 w 190500"/>
                <a:gd name="connsiteY2" fmla="*/ 133350 h 133350"/>
                <a:gd name="connsiteX3" fmla="*/ 0 w 19050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0" h="133350">
                  <a:moveTo>
                    <a:pt x="0" y="0"/>
                  </a:moveTo>
                  <a:lnTo>
                    <a:pt x="190500" y="0"/>
                  </a:lnTo>
                  <a:lnTo>
                    <a:pt x="190500" y="133350"/>
                  </a:lnTo>
                  <a:lnTo>
                    <a:pt x="0" y="133350"/>
                  </a:lnTo>
                  <a:close/>
                </a:path>
              </a:pathLst>
            </a:custGeom>
            <a:grpFill/>
            <a:ln w="9525" cap="flat">
              <a:solidFill>
                <a:srgbClr val="FFC000"/>
              </a:solid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0335F56-AF3D-44D1-BBAD-E7A032ED4E20}"/>
                </a:ext>
              </a:extLst>
            </p:cNvPr>
            <p:cNvSpPr/>
            <p:nvPr/>
          </p:nvSpPr>
          <p:spPr>
            <a:xfrm>
              <a:off x="1021635" y="3509877"/>
              <a:ext cx="190500" cy="133350"/>
            </a:xfrm>
            <a:custGeom>
              <a:avLst/>
              <a:gdLst>
                <a:gd name="connsiteX0" fmla="*/ 0 w 190500"/>
                <a:gd name="connsiteY0" fmla="*/ 0 h 133350"/>
                <a:gd name="connsiteX1" fmla="*/ 190500 w 190500"/>
                <a:gd name="connsiteY1" fmla="*/ 0 h 133350"/>
                <a:gd name="connsiteX2" fmla="*/ 190500 w 190500"/>
                <a:gd name="connsiteY2" fmla="*/ 133350 h 133350"/>
                <a:gd name="connsiteX3" fmla="*/ 0 w 19050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0" h="133350">
                  <a:moveTo>
                    <a:pt x="0" y="0"/>
                  </a:moveTo>
                  <a:lnTo>
                    <a:pt x="190500" y="0"/>
                  </a:lnTo>
                  <a:lnTo>
                    <a:pt x="190500" y="133350"/>
                  </a:lnTo>
                  <a:lnTo>
                    <a:pt x="0" y="133350"/>
                  </a:lnTo>
                  <a:close/>
                </a:path>
              </a:pathLst>
            </a:custGeom>
            <a:grpFill/>
            <a:ln w="9525" cap="flat">
              <a:solidFill>
                <a:srgbClr val="FFC000"/>
              </a:solid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B2185AF-8ACA-422F-8454-762E992D1524}"/>
                </a:ext>
              </a:extLst>
            </p:cNvPr>
            <p:cNvSpPr/>
            <p:nvPr/>
          </p:nvSpPr>
          <p:spPr>
            <a:xfrm>
              <a:off x="526335" y="3166977"/>
              <a:ext cx="609600" cy="304800"/>
            </a:xfrm>
            <a:custGeom>
              <a:avLst/>
              <a:gdLst>
                <a:gd name="connsiteX0" fmla="*/ 323850 w 609600"/>
                <a:gd name="connsiteY0" fmla="*/ 133350 h 304800"/>
                <a:gd name="connsiteX1" fmla="*/ 323850 w 609600"/>
                <a:gd name="connsiteY1" fmla="*/ 0 h 304800"/>
                <a:gd name="connsiteX2" fmla="*/ 285750 w 609600"/>
                <a:gd name="connsiteY2" fmla="*/ 0 h 304800"/>
                <a:gd name="connsiteX3" fmla="*/ 285750 w 609600"/>
                <a:gd name="connsiteY3" fmla="*/ 133350 h 304800"/>
                <a:gd name="connsiteX4" fmla="*/ 0 w 609600"/>
                <a:gd name="connsiteY4" fmla="*/ 133350 h 304800"/>
                <a:gd name="connsiteX5" fmla="*/ 0 w 609600"/>
                <a:gd name="connsiteY5" fmla="*/ 304800 h 304800"/>
                <a:gd name="connsiteX6" fmla="*/ 38100 w 609600"/>
                <a:gd name="connsiteY6" fmla="*/ 304800 h 304800"/>
                <a:gd name="connsiteX7" fmla="*/ 38100 w 609600"/>
                <a:gd name="connsiteY7" fmla="*/ 171450 h 304800"/>
                <a:gd name="connsiteX8" fmla="*/ 285750 w 609600"/>
                <a:gd name="connsiteY8" fmla="*/ 171450 h 304800"/>
                <a:gd name="connsiteX9" fmla="*/ 285750 w 609600"/>
                <a:gd name="connsiteY9" fmla="*/ 304800 h 304800"/>
                <a:gd name="connsiteX10" fmla="*/ 323850 w 609600"/>
                <a:gd name="connsiteY10" fmla="*/ 304800 h 304800"/>
                <a:gd name="connsiteX11" fmla="*/ 323850 w 609600"/>
                <a:gd name="connsiteY11" fmla="*/ 171450 h 304800"/>
                <a:gd name="connsiteX12" fmla="*/ 571500 w 609600"/>
                <a:gd name="connsiteY12" fmla="*/ 171450 h 304800"/>
                <a:gd name="connsiteX13" fmla="*/ 571500 w 609600"/>
                <a:gd name="connsiteY13" fmla="*/ 304800 h 304800"/>
                <a:gd name="connsiteX14" fmla="*/ 609600 w 609600"/>
                <a:gd name="connsiteY14" fmla="*/ 304800 h 304800"/>
                <a:gd name="connsiteX15" fmla="*/ 609600 w 609600"/>
                <a:gd name="connsiteY15" fmla="*/ 13335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09600" h="304800">
                  <a:moveTo>
                    <a:pt x="323850" y="133350"/>
                  </a:moveTo>
                  <a:lnTo>
                    <a:pt x="323850" y="0"/>
                  </a:lnTo>
                  <a:lnTo>
                    <a:pt x="285750" y="0"/>
                  </a:lnTo>
                  <a:lnTo>
                    <a:pt x="285750" y="133350"/>
                  </a:lnTo>
                  <a:lnTo>
                    <a:pt x="0" y="133350"/>
                  </a:lnTo>
                  <a:lnTo>
                    <a:pt x="0" y="304800"/>
                  </a:lnTo>
                  <a:lnTo>
                    <a:pt x="38100" y="304800"/>
                  </a:lnTo>
                  <a:lnTo>
                    <a:pt x="38100" y="171450"/>
                  </a:lnTo>
                  <a:lnTo>
                    <a:pt x="285750" y="171450"/>
                  </a:lnTo>
                  <a:lnTo>
                    <a:pt x="285750" y="304800"/>
                  </a:lnTo>
                  <a:lnTo>
                    <a:pt x="323850" y="304800"/>
                  </a:lnTo>
                  <a:lnTo>
                    <a:pt x="323850" y="171450"/>
                  </a:lnTo>
                  <a:lnTo>
                    <a:pt x="571500" y="171450"/>
                  </a:lnTo>
                  <a:lnTo>
                    <a:pt x="571500" y="304800"/>
                  </a:lnTo>
                  <a:lnTo>
                    <a:pt x="609600" y="304800"/>
                  </a:lnTo>
                  <a:lnTo>
                    <a:pt x="609600" y="133350"/>
                  </a:lnTo>
                  <a:close/>
                </a:path>
              </a:pathLst>
            </a:custGeom>
            <a:grpFill/>
            <a:ln w="9525" cap="flat">
              <a:solidFill>
                <a:srgbClr val="FFC000"/>
              </a:solidFill>
              <a:prstDash val="solid"/>
              <a:miter/>
            </a:ln>
          </p:spPr>
          <p:txBody>
            <a:bodyPr rtlCol="0" anchor="ctr"/>
            <a:lstStyle/>
            <a:p>
              <a:endParaRPr lang="en-US"/>
            </a:p>
          </p:txBody>
        </p:sp>
      </p:grpSp>
      <p:sp>
        <p:nvSpPr>
          <p:cNvPr id="2" name="TextBox 1">
            <a:extLst>
              <a:ext uri="{FF2B5EF4-FFF2-40B4-BE49-F238E27FC236}">
                <a16:creationId xmlns:a16="http://schemas.microsoft.com/office/drawing/2014/main" id="{C51388A8-F61C-FBBE-F93B-1FBC7CEAE9D4}"/>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4" name="TextBox 3">
            <a:extLst>
              <a:ext uri="{FF2B5EF4-FFF2-40B4-BE49-F238E27FC236}">
                <a16:creationId xmlns:a16="http://schemas.microsoft.com/office/drawing/2014/main" id="{91CD0203-DBF9-9E9F-B9D1-77F0B3B8BE41}"/>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Ambulance Service Ownership</a:t>
            </a:r>
          </a:p>
        </p:txBody>
      </p:sp>
      <p:graphicFrame>
        <p:nvGraphicFramePr>
          <p:cNvPr id="8" name="Table 6">
            <a:extLst>
              <a:ext uri="{FF2B5EF4-FFF2-40B4-BE49-F238E27FC236}">
                <a16:creationId xmlns:a16="http://schemas.microsoft.com/office/drawing/2014/main" id="{09AD8348-983E-40AA-806E-23CBDC614B7C}"/>
              </a:ext>
            </a:extLst>
          </p:cNvPr>
          <p:cNvGraphicFramePr>
            <a:graphicFrameLocks noGrp="1"/>
          </p:cNvGraphicFramePr>
          <p:nvPr>
            <p:extLst>
              <p:ext uri="{D42A27DB-BD31-4B8C-83A1-F6EECF244321}">
                <p14:modId xmlns:p14="http://schemas.microsoft.com/office/powerpoint/2010/main" val="1841610109"/>
              </p:ext>
            </p:extLst>
          </p:nvPr>
        </p:nvGraphicFramePr>
        <p:xfrm>
          <a:off x="2127730" y="1324427"/>
          <a:ext cx="2644222" cy="3219869"/>
        </p:xfrm>
        <a:graphic>
          <a:graphicData uri="http://schemas.openxmlformats.org/drawingml/2006/table">
            <a:tbl>
              <a:tblPr firstRow="1" bandRow="1">
                <a:tableStyleId>{5C22544A-7EE6-4342-B048-85BDC9FD1C3A}</a:tableStyleId>
              </a:tblPr>
              <a:tblGrid>
                <a:gridCol w="1778313">
                  <a:extLst>
                    <a:ext uri="{9D8B030D-6E8A-4147-A177-3AD203B41FA5}">
                      <a16:colId xmlns:a16="http://schemas.microsoft.com/office/drawing/2014/main" val="390269494"/>
                    </a:ext>
                  </a:extLst>
                </a:gridCol>
                <a:gridCol w="865909">
                  <a:extLst>
                    <a:ext uri="{9D8B030D-6E8A-4147-A177-3AD203B41FA5}">
                      <a16:colId xmlns:a16="http://schemas.microsoft.com/office/drawing/2014/main" val="2626815474"/>
                    </a:ext>
                  </a:extLst>
                </a:gridCol>
              </a:tblGrid>
              <a:tr h="272067">
                <a:tc>
                  <a:txBody>
                    <a:bodyPr/>
                    <a:lstStyle/>
                    <a:p>
                      <a:pPr algn="l"/>
                      <a:r>
                        <a:rPr lang="en-US" sz="1000" b="1" dirty="0">
                          <a:solidFill>
                            <a:schemeClr val="tx1"/>
                          </a:solidFill>
                          <a:latin typeface="Arial"/>
                          <a:cs typeface="Arial"/>
                        </a:rPr>
                        <a:t>Ownership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chemeClr val="tx1"/>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6937638"/>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Corporation – For Profit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a:solidFill>
                            <a:schemeClr val="tx1"/>
                          </a:solidFill>
                          <a:latin typeface="Arial" panose="020B0604020202020204" pitchFamily="34" charset="0"/>
                          <a:cs typeface="Arial" panose="020B0604020202020204" pitchFamily="34" charset="0"/>
                        </a:rPr>
                        <a:t>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3662871"/>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Corporation – Not for Profit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solidFill>
                            <a:schemeClr val="tx1"/>
                          </a:solidFill>
                          <a:latin typeface="Arial" panose="020B0604020202020204" pitchFamily="34" charset="0"/>
                          <a:cs typeface="Arial" panose="020B0604020202020204" pitchFamily="34" charset="0"/>
                        </a:rPr>
                        <a:t>534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788549"/>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Government - Federal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341791"/>
                  </a:ext>
                </a:extLst>
              </a:tr>
              <a:tr h="267982">
                <a:tc>
                  <a:txBody>
                    <a:bodyPr/>
                    <a:lstStyle/>
                    <a:p>
                      <a:pPr algn="l"/>
                      <a:r>
                        <a:rPr lang="en-US" sz="1000" dirty="0">
                          <a:solidFill>
                            <a:schemeClr val="tx1"/>
                          </a:solidFill>
                          <a:latin typeface="Arial" panose="020B0604020202020204" pitchFamily="34" charset="0"/>
                          <a:cs typeface="Arial" panose="020B0604020202020204" pitchFamily="34" charset="0"/>
                        </a:rPr>
                        <a:t>Government –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5646652"/>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Municipal – 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106136"/>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Municipal – County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240675"/>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Municipal – Fire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163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6670022"/>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Municipal – Town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145469"/>
                  </a:ext>
                </a:extLst>
              </a:tr>
              <a:tr h="267982">
                <a:tc>
                  <a:txBody>
                    <a:bodyPr/>
                    <a:lstStyle/>
                    <a:p>
                      <a:pPr algn="l"/>
                      <a:r>
                        <a:rPr lang="en-US" sz="1000">
                          <a:solidFill>
                            <a:schemeClr val="tx1"/>
                          </a:solidFill>
                          <a:latin typeface="Arial" panose="020B0604020202020204" pitchFamily="34" charset="0"/>
                          <a:cs typeface="Arial" panose="020B0604020202020204" pitchFamily="34" charset="0"/>
                        </a:rPr>
                        <a:t>Municipal - Village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1084"/>
                  </a:ext>
                </a:extLst>
              </a:tr>
              <a:tr h="267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a:solidFill>
                            <a:schemeClr val="dk1"/>
                          </a:solidFill>
                          <a:effectLst/>
                          <a:latin typeface="Arial" panose="020B0604020202020204" pitchFamily="34" charset="0"/>
                          <a:ea typeface="+mn-ea"/>
                          <a:cs typeface="Arial" panose="020B0604020202020204" pitchFamily="34" charset="0"/>
                        </a:rPr>
                        <a:t>Sole Proprietor</a:t>
                      </a:r>
                      <a:endParaRPr lang="en-US" sz="10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000" b="1">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2434677"/>
                  </a:ext>
                </a:extLst>
              </a:tr>
              <a:tr h="267982">
                <a:tc>
                  <a:txBody>
                    <a:bodyPr/>
                    <a:lstStyle/>
                    <a:p>
                      <a:pPr algn="l"/>
                      <a:endParaRPr lang="en-US" sz="1000" b="1">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dirty="0">
                          <a:solidFill>
                            <a:schemeClr val="tx1"/>
                          </a:solidFill>
                          <a:latin typeface="Arial"/>
                          <a:cs typeface="Arial"/>
                        </a:rPr>
                        <a:t>982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116961"/>
                  </a:ext>
                </a:extLst>
              </a:tr>
            </a:tbl>
          </a:graphicData>
        </a:graphic>
      </p:graphicFrame>
    </p:spTree>
    <p:extLst>
      <p:ext uri="{BB962C8B-B14F-4D97-AF65-F5344CB8AC3E}">
        <p14:creationId xmlns:p14="http://schemas.microsoft.com/office/powerpoint/2010/main" val="50923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CA93188E-9719-4DBA-8ACC-9546DC877A1E}"/>
              </a:ext>
            </a:extLst>
          </p:cNvPr>
          <p:cNvSpPr/>
          <p:nvPr/>
        </p:nvSpPr>
        <p:spPr>
          <a:xfrm>
            <a:off x="1586309" y="2355528"/>
            <a:ext cx="7212248" cy="703123"/>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rgbClr val="FFC000"/>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10CD4BE6-3770-4E90-9D02-17340A08BCF2}"/>
              </a:ext>
            </a:extLst>
          </p:cNvPr>
          <p:cNvSpPr/>
          <p:nvPr/>
        </p:nvSpPr>
        <p:spPr>
          <a:xfrm>
            <a:off x="148983" y="1124225"/>
            <a:ext cx="1585300" cy="1942175"/>
          </a:xfrm>
          <a:prstGeom prst="rect">
            <a:avLst/>
          </a:prstGeom>
          <a:solidFill>
            <a:srgbClr val="002D73"/>
          </a:solidFill>
          <a:ln w="12700">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a:solidFill>
                <a:srgbClr val="FFC000"/>
              </a:solidFill>
              <a:latin typeface="Arial" panose="020B0604020202020204" pitchFamily="34" charset="0"/>
              <a:cs typeface="Arial" panose="020B0604020202020204" pitchFamily="34" charset="0"/>
            </a:endParaRPr>
          </a:p>
          <a:p>
            <a:pPr algn="ctr"/>
            <a:endParaRPr lang="en-US" sz="1000">
              <a:solidFill>
                <a:srgbClr val="FFC000"/>
              </a:solidFill>
              <a:latin typeface="Arial" panose="020B0604020202020204" pitchFamily="34" charset="0"/>
              <a:cs typeface="Arial" panose="020B0604020202020204" pitchFamily="34" charset="0"/>
            </a:endParaRPr>
          </a:p>
          <a:p>
            <a:pPr algn="ctr"/>
            <a:endParaRPr lang="en-US" sz="1000">
              <a:solidFill>
                <a:srgbClr val="FFC000"/>
              </a:solidFill>
              <a:latin typeface="Arial" panose="020B0604020202020204" pitchFamily="34" charset="0"/>
              <a:cs typeface="Arial" panose="020B0604020202020204" pitchFamily="34" charset="0"/>
            </a:endParaRPr>
          </a:p>
          <a:p>
            <a:pPr algn="ctr"/>
            <a:endParaRPr lang="en-US" sz="1000">
              <a:solidFill>
                <a:srgbClr val="FFC000"/>
              </a:solidFill>
              <a:latin typeface="Arial" panose="020B0604020202020204" pitchFamily="34" charset="0"/>
              <a:cs typeface="Arial" panose="020B0604020202020204" pitchFamily="34" charset="0"/>
            </a:endParaRPr>
          </a:p>
          <a:p>
            <a:pPr algn="ctr"/>
            <a:endParaRPr lang="en-US" sz="800" b="1">
              <a:solidFill>
                <a:srgbClr val="FFC000"/>
              </a:solidFill>
              <a:latin typeface="Arial" panose="020B0604020202020204" pitchFamily="34" charset="0"/>
              <a:cs typeface="Arial" panose="020B0604020202020204" pitchFamily="34" charset="0"/>
            </a:endParaRPr>
          </a:p>
          <a:p>
            <a:pPr algn="ctr"/>
            <a:r>
              <a:rPr lang="en-US" sz="1000" b="1">
                <a:solidFill>
                  <a:srgbClr val="FFC000"/>
                </a:solidFill>
                <a:latin typeface="Arial" panose="020B0604020202020204" pitchFamily="34" charset="0"/>
                <a:cs typeface="Arial" panose="020B0604020202020204" pitchFamily="34" charset="0"/>
              </a:rPr>
              <a:t>2019 - 2022</a:t>
            </a:r>
          </a:p>
          <a:p>
            <a:pPr algn="ctr"/>
            <a:endParaRPr lang="en-US" sz="400">
              <a:solidFill>
                <a:srgbClr val="FFC000"/>
              </a:solidFill>
              <a:latin typeface="Arial" panose="020B0604020202020204" pitchFamily="34" charset="0"/>
              <a:cs typeface="Arial" panose="020B0604020202020204" pitchFamily="34" charset="0"/>
            </a:endParaRPr>
          </a:p>
          <a:p>
            <a:pPr algn="ctr"/>
            <a:r>
              <a:rPr lang="en-US" b="1">
                <a:solidFill>
                  <a:srgbClr val="FFC000"/>
                </a:solidFill>
                <a:latin typeface="Arial" panose="020B0604020202020204" pitchFamily="34" charset="0"/>
                <a:cs typeface="Arial" panose="020B0604020202020204" pitchFamily="34" charset="0"/>
              </a:rPr>
              <a:t>43 </a:t>
            </a:r>
          </a:p>
          <a:p>
            <a:pPr algn="ctr"/>
            <a:endParaRPr lang="en-US" sz="300" b="1">
              <a:solidFill>
                <a:srgbClr val="FFC000"/>
              </a:solidFill>
              <a:latin typeface="Arial" panose="020B0604020202020204" pitchFamily="34" charset="0"/>
              <a:cs typeface="Arial" panose="020B0604020202020204" pitchFamily="34" charset="0"/>
            </a:endParaRPr>
          </a:p>
          <a:p>
            <a:pPr algn="ctr"/>
            <a:r>
              <a:rPr lang="en-US" sz="1000" b="1">
                <a:solidFill>
                  <a:srgbClr val="FFC000"/>
                </a:solidFill>
                <a:latin typeface="Arial" panose="020B0604020202020204" pitchFamily="34" charset="0"/>
                <a:cs typeface="Arial" panose="020B0604020202020204" pitchFamily="34" charset="0"/>
              </a:rPr>
              <a:t>(4%)</a:t>
            </a:r>
          </a:p>
          <a:p>
            <a:pPr algn="ctr"/>
            <a:endParaRPr lang="en-US" sz="600" b="1">
              <a:solidFill>
                <a:srgbClr val="FFC000"/>
              </a:solidFill>
              <a:latin typeface="Arial" panose="020B0604020202020204" pitchFamily="34" charset="0"/>
              <a:cs typeface="Arial" panose="020B0604020202020204" pitchFamily="34" charset="0"/>
            </a:endParaRPr>
          </a:p>
          <a:p>
            <a:pPr algn="ctr"/>
            <a:r>
              <a:rPr lang="en-US" sz="1000" b="1">
                <a:solidFill>
                  <a:srgbClr val="FFC000"/>
                </a:solidFill>
                <a:latin typeface="Arial" panose="020B0604020202020204" pitchFamily="34" charset="0"/>
                <a:cs typeface="Arial" panose="020B0604020202020204" pitchFamily="34" charset="0"/>
              </a:rPr>
              <a:t>FEWER AMBULANCE SERVICES</a:t>
            </a:r>
          </a:p>
          <a:p>
            <a:pPr algn="ctr"/>
            <a:endParaRPr lang="en-US" sz="1000">
              <a:solidFill>
                <a:srgbClr val="FFC000"/>
              </a:solidFill>
              <a:latin typeface="Arial" panose="020B060402020202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841A2A67-A5BB-4E09-A5A4-A5B10B36D55F}"/>
              </a:ext>
            </a:extLst>
          </p:cNvPr>
          <p:cNvSpPr/>
          <p:nvPr/>
        </p:nvSpPr>
        <p:spPr>
          <a:xfrm>
            <a:off x="148984" y="1038641"/>
            <a:ext cx="8649574" cy="332443"/>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6">
            <a:extLst>
              <a:ext uri="{FF2B5EF4-FFF2-40B4-BE49-F238E27FC236}">
                <a16:creationId xmlns:a16="http://schemas.microsoft.com/office/drawing/2014/main" id="{29D137D9-2463-4547-A5FA-6A8C85723950}"/>
              </a:ext>
            </a:extLst>
          </p:cNvPr>
          <p:cNvGraphicFramePr>
            <a:graphicFrameLocks noGrp="1"/>
          </p:cNvGraphicFramePr>
          <p:nvPr>
            <p:extLst>
              <p:ext uri="{D42A27DB-BD31-4B8C-83A1-F6EECF244321}">
                <p14:modId xmlns:p14="http://schemas.microsoft.com/office/powerpoint/2010/main" val="2393324446"/>
              </p:ext>
            </p:extLst>
          </p:nvPr>
        </p:nvGraphicFramePr>
        <p:xfrm>
          <a:off x="1738802" y="1059490"/>
          <a:ext cx="6962992" cy="1311536"/>
        </p:xfrm>
        <a:graphic>
          <a:graphicData uri="http://schemas.openxmlformats.org/drawingml/2006/table">
            <a:tbl>
              <a:tblPr firstRow="1" bandRow="1">
                <a:tableStyleId>{5C22544A-7EE6-4342-B048-85BDC9FD1C3A}</a:tableStyleId>
              </a:tblPr>
              <a:tblGrid>
                <a:gridCol w="1307254">
                  <a:extLst>
                    <a:ext uri="{9D8B030D-6E8A-4147-A177-3AD203B41FA5}">
                      <a16:colId xmlns:a16="http://schemas.microsoft.com/office/drawing/2014/main" val="390269494"/>
                    </a:ext>
                  </a:extLst>
                </a:gridCol>
                <a:gridCol w="514158">
                  <a:extLst>
                    <a:ext uri="{9D8B030D-6E8A-4147-A177-3AD203B41FA5}">
                      <a16:colId xmlns:a16="http://schemas.microsoft.com/office/drawing/2014/main" val="2626815474"/>
                    </a:ext>
                  </a:extLst>
                </a:gridCol>
                <a:gridCol w="514158">
                  <a:extLst>
                    <a:ext uri="{9D8B030D-6E8A-4147-A177-3AD203B41FA5}">
                      <a16:colId xmlns:a16="http://schemas.microsoft.com/office/drawing/2014/main" val="101379941"/>
                    </a:ext>
                  </a:extLst>
                </a:gridCol>
                <a:gridCol w="514158">
                  <a:extLst>
                    <a:ext uri="{9D8B030D-6E8A-4147-A177-3AD203B41FA5}">
                      <a16:colId xmlns:a16="http://schemas.microsoft.com/office/drawing/2014/main" val="3231935433"/>
                    </a:ext>
                  </a:extLst>
                </a:gridCol>
                <a:gridCol w="514158">
                  <a:extLst>
                    <a:ext uri="{9D8B030D-6E8A-4147-A177-3AD203B41FA5}">
                      <a16:colId xmlns:a16="http://schemas.microsoft.com/office/drawing/2014/main" val="2305621181"/>
                    </a:ext>
                  </a:extLst>
                </a:gridCol>
                <a:gridCol w="514158">
                  <a:extLst>
                    <a:ext uri="{9D8B030D-6E8A-4147-A177-3AD203B41FA5}">
                      <a16:colId xmlns:a16="http://schemas.microsoft.com/office/drawing/2014/main" val="2440069410"/>
                    </a:ext>
                  </a:extLst>
                </a:gridCol>
                <a:gridCol w="514158">
                  <a:extLst>
                    <a:ext uri="{9D8B030D-6E8A-4147-A177-3AD203B41FA5}">
                      <a16:colId xmlns:a16="http://schemas.microsoft.com/office/drawing/2014/main" val="221815818"/>
                    </a:ext>
                  </a:extLst>
                </a:gridCol>
                <a:gridCol w="514158">
                  <a:extLst>
                    <a:ext uri="{9D8B030D-6E8A-4147-A177-3AD203B41FA5}">
                      <a16:colId xmlns:a16="http://schemas.microsoft.com/office/drawing/2014/main" val="1621172957"/>
                    </a:ext>
                  </a:extLst>
                </a:gridCol>
                <a:gridCol w="514158">
                  <a:extLst>
                    <a:ext uri="{9D8B030D-6E8A-4147-A177-3AD203B41FA5}">
                      <a16:colId xmlns:a16="http://schemas.microsoft.com/office/drawing/2014/main" val="2884678129"/>
                    </a:ext>
                  </a:extLst>
                </a:gridCol>
                <a:gridCol w="514158">
                  <a:extLst>
                    <a:ext uri="{9D8B030D-6E8A-4147-A177-3AD203B41FA5}">
                      <a16:colId xmlns:a16="http://schemas.microsoft.com/office/drawing/2014/main" val="3254467687"/>
                    </a:ext>
                  </a:extLst>
                </a:gridCol>
                <a:gridCol w="514158">
                  <a:extLst>
                    <a:ext uri="{9D8B030D-6E8A-4147-A177-3AD203B41FA5}">
                      <a16:colId xmlns:a16="http://schemas.microsoft.com/office/drawing/2014/main" val="672037479"/>
                    </a:ext>
                  </a:extLst>
                </a:gridCol>
                <a:gridCol w="514158">
                  <a:extLst>
                    <a:ext uri="{9D8B030D-6E8A-4147-A177-3AD203B41FA5}">
                      <a16:colId xmlns:a16="http://schemas.microsoft.com/office/drawing/2014/main" val="1142687236"/>
                    </a:ext>
                  </a:extLst>
                </a:gridCol>
              </a:tblGrid>
              <a:tr h="336176">
                <a:tc>
                  <a:txBody>
                    <a:bodyPr/>
                    <a:lstStyle/>
                    <a:p>
                      <a:pPr algn="l"/>
                      <a:endParaRPr lang="en-US" sz="100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2021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rgbClr val="FFC000"/>
                          </a:solidFill>
                          <a:latin typeface="Arial" panose="020B0604020202020204" pitchFamily="34" charset="0"/>
                          <a:cs typeface="Arial" panose="020B0604020202020204" pitchFamily="34" charset="0"/>
                        </a:rPr>
                        <a:t>2022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6937638"/>
                  </a:ext>
                </a:extLst>
              </a:tr>
              <a:tr h="0">
                <a:tc>
                  <a:txBody>
                    <a:bodyPr/>
                    <a:lstStyle/>
                    <a:p>
                      <a:pPr algn="l"/>
                      <a:r>
                        <a:rPr lang="en-US" sz="900" b="1">
                          <a:solidFill>
                            <a:schemeClr val="tx1"/>
                          </a:solidFill>
                          <a:latin typeface="Arial"/>
                          <a:cs typeface="Arial"/>
                        </a:rPr>
                        <a:t>Ambulance Services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1,078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1,013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995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994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a:solidFill>
                            <a:schemeClr val="tx1"/>
                          </a:solidFill>
                          <a:latin typeface="Arial" panose="020B0604020202020204" pitchFamily="34" charset="0"/>
                          <a:cs typeface="Arial" panose="020B0604020202020204" pitchFamily="34" charset="0"/>
                        </a:rPr>
                        <a:t>982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3662871"/>
                  </a:ext>
                </a:extLst>
              </a:tr>
              <a:tr h="0">
                <a:tc>
                  <a:txBody>
                    <a:bodyPr/>
                    <a:lstStyle/>
                    <a:p>
                      <a:pPr algn="r"/>
                      <a:r>
                        <a:rPr lang="en-US" sz="900" b="1">
                          <a:solidFill>
                            <a:schemeClr val="tx1"/>
                          </a:solidFill>
                          <a:latin typeface="Arial"/>
                          <a:cs typeface="Arial"/>
                        </a:rPr>
                        <a:t>New</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7105233"/>
                  </a:ext>
                </a:extLst>
              </a:tr>
              <a:tr h="0">
                <a:tc>
                  <a:txBody>
                    <a:bodyPr/>
                    <a:lstStyle/>
                    <a:p>
                      <a:pPr algn="r"/>
                      <a:r>
                        <a:rPr lang="en-US" sz="900" b="1">
                          <a:solidFill>
                            <a:schemeClr val="tx1"/>
                          </a:solidFill>
                          <a:latin typeface="Arial"/>
                          <a:cs typeface="Arial"/>
                        </a:rPr>
                        <a:t>Closed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0">
                          <a:solidFill>
                            <a:schemeClr val="tx1"/>
                          </a:solidFill>
                          <a:latin typeface="Arial" panose="020B0604020202020204" pitchFamily="34" charset="0"/>
                          <a:cs typeface="Arial" panose="020B0604020202020204" pitchFamily="34"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859349"/>
                  </a:ext>
                </a:extLst>
              </a:tr>
              <a:tr h="0">
                <a:tc>
                  <a:txBody>
                    <a:bodyPr/>
                    <a:lstStyle/>
                    <a:p>
                      <a:pPr algn="r"/>
                      <a:r>
                        <a:rPr lang="en-US" sz="900" b="1">
                          <a:solidFill>
                            <a:schemeClr val="tx1"/>
                          </a:solidFill>
                          <a:latin typeface="Arial"/>
                          <a:cs typeface="Arial"/>
                        </a:rPr>
                        <a:t>Net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solidFill>
                            <a:srgbClr val="00B050"/>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000" b="1">
                          <a:solidFill>
                            <a:srgbClr val="C00000"/>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7933650"/>
                  </a:ext>
                </a:extLst>
              </a:tr>
            </a:tbl>
          </a:graphicData>
        </a:graphic>
      </p:graphicFrame>
      <p:grpSp>
        <p:nvGrpSpPr>
          <p:cNvPr id="6" name="Group 5">
            <a:extLst>
              <a:ext uri="{FF2B5EF4-FFF2-40B4-BE49-F238E27FC236}">
                <a16:creationId xmlns:a16="http://schemas.microsoft.com/office/drawing/2014/main" id="{A4D6C6C8-D1CC-9614-283D-8ACB8CC98561}"/>
              </a:ext>
            </a:extLst>
          </p:cNvPr>
          <p:cNvGrpSpPr/>
          <p:nvPr/>
        </p:nvGrpSpPr>
        <p:grpSpPr>
          <a:xfrm>
            <a:off x="2496059" y="3558442"/>
            <a:ext cx="4166098" cy="550310"/>
            <a:chOff x="4468208" y="453767"/>
            <a:chExt cx="4166098" cy="550310"/>
          </a:xfrm>
        </p:grpSpPr>
        <p:sp>
          <p:nvSpPr>
            <p:cNvPr id="13" name="Rectangle: Rounded Corners 12">
              <a:extLst>
                <a:ext uri="{FF2B5EF4-FFF2-40B4-BE49-F238E27FC236}">
                  <a16:creationId xmlns:a16="http://schemas.microsoft.com/office/drawing/2014/main" id="{63D09841-DC70-4591-A4E5-8A230EA412AF}"/>
                </a:ext>
              </a:extLst>
            </p:cNvPr>
            <p:cNvSpPr/>
            <p:nvPr/>
          </p:nvSpPr>
          <p:spPr>
            <a:xfrm>
              <a:off x="4468208" y="453767"/>
              <a:ext cx="4110680" cy="550310"/>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0324A06-B35F-4844-8412-23A253654A3D}"/>
                </a:ext>
              </a:extLst>
            </p:cNvPr>
            <p:cNvSpPr txBox="1"/>
            <p:nvPr/>
          </p:nvSpPr>
          <p:spPr>
            <a:xfrm>
              <a:off x="4572000" y="513478"/>
              <a:ext cx="4062306" cy="430887"/>
            </a:xfrm>
            <a:prstGeom prst="rect">
              <a:avLst/>
            </a:prstGeom>
            <a:noFill/>
          </p:spPr>
          <p:txBody>
            <a:bodyPr wrap="square" rtlCol="0">
              <a:spAutoFit/>
            </a:bodyPr>
            <a:lstStyle/>
            <a:p>
              <a:r>
                <a:rPr lang="en-US" sz="1100" b="1" dirty="0">
                  <a:solidFill>
                    <a:srgbClr val="FFC000"/>
                  </a:solidFill>
                  <a:latin typeface="Arial" panose="020B0604020202020204" pitchFamily="34" charset="0"/>
                  <a:cs typeface="Arial" panose="020B0604020202020204" pitchFamily="34" charset="0"/>
                </a:rPr>
                <a:t>The total number of ambulance services in New York State has decreased by 9% over the past 10 years </a:t>
              </a:r>
            </a:p>
          </p:txBody>
        </p:sp>
      </p:grpSp>
      <p:pic>
        <p:nvPicPr>
          <p:cNvPr id="19" name="Graphic 18" descr="Downward trend graph with solid fill">
            <a:extLst>
              <a:ext uri="{FF2B5EF4-FFF2-40B4-BE49-F238E27FC236}">
                <a16:creationId xmlns:a16="http://schemas.microsoft.com/office/drawing/2014/main" id="{FEC374D0-DE95-436A-9A3C-3CBA0025FC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6693" y="955604"/>
            <a:ext cx="914400" cy="914400"/>
          </a:xfrm>
          <a:prstGeom prst="rect">
            <a:avLst/>
          </a:prstGeom>
        </p:spPr>
      </p:pic>
      <p:sp>
        <p:nvSpPr>
          <p:cNvPr id="14" name="Arrow: Up 13">
            <a:extLst>
              <a:ext uri="{FF2B5EF4-FFF2-40B4-BE49-F238E27FC236}">
                <a16:creationId xmlns:a16="http://schemas.microsoft.com/office/drawing/2014/main" id="{86659620-A48B-41B9-A844-0EFF8EEC46C8}"/>
              </a:ext>
            </a:extLst>
          </p:cNvPr>
          <p:cNvSpPr/>
          <p:nvPr/>
        </p:nvSpPr>
        <p:spPr>
          <a:xfrm rot="10800000">
            <a:off x="5912535" y="2520034"/>
            <a:ext cx="325326" cy="452594"/>
          </a:xfrm>
          <a:prstGeom prst="up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A3F8D77-1351-4877-A774-E09C8FC7A77B}"/>
              </a:ext>
            </a:extLst>
          </p:cNvPr>
          <p:cNvSpPr txBox="1"/>
          <p:nvPr/>
        </p:nvSpPr>
        <p:spPr>
          <a:xfrm>
            <a:off x="6109047" y="2464797"/>
            <a:ext cx="1106220" cy="507831"/>
          </a:xfrm>
          <a:prstGeom prst="rect">
            <a:avLst/>
          </a:prstGeom>
          <a:noFill/>
        </p:spPr>
        <p:txBody>
          <a:bodyPr wrap="square" rtlCol="0">
            <a:spAutoFit/>
          </a:bodyPr>
          <a:lstStyle/>
          <a:p>
            <a:pPr algn="ctr"/>
            <a:r>
              <a:rPr lang="en-US" sz="1600" b="1">
                <a:solidFill>
                  <a:srgbClr val="FFC000"/>
                </a:solidFill>
                <a:latin typeface="Arial" panose="020B0604020202020204" pitchFamily="34" charset="0"/>
                <a:cs typeface="Arial" panose="020B0604020202020204" pitchFamily="34" charset="0"/>
              </a:rPr>
              <a:t>218</a:t>
            </a:r>
          </a:p>
          <a:p>
            <a:pPr algn="ctr"/>
            <a:r>
              <a:rPr lang="en-US" sz="1100">
                <a:solidFill>
                  <a:srgbClr val="FFC000"/>
                </a:solidFill>
                <a:latin typeface="Arial" panose="020B0604020202020204" pitchFamily="34" charset="0"/>
                <a:cs typeface="Arial" panose="020B0604020202020204" pitchFamily="34" charset="0"/>
              </a:rPr>
              <a:t>CLOSED</a:t>
            </a:r>
          </a:p>
        </p:txBody>
      </p:sp>
      <p:sp>
        <p:nvSpPr>
          <p:cNvPr id="20" name="TextBox 19">
            <a:extLst>
              <a:ext uri="{FF2B5EF4-FFF2-40B4-BE49-F238E27FC236}">
                <a16:creationId xmlns:a16="http://schemas.microsoft.com/office/drawing/2014/main" id="{9CC25B3B-9EC5-4407-8E26-55767F8D3517}"/>
              </a:ext>
            </a:extLst>
          </p:cNvPr>
          <p:cNvSpPr txBox="1"/>
          <p:nvPr/>
        </p:nvSpPr>
        <p:spPr>
          <a:xfrm>
            <a:off x="3901348" y="2464797"/>
            <a:ext cx="1106220" cy="507831"/>
          </a:xfrm>
          <a:prstGeom prst="rect">
            <a:avLst/>
          </a:prstGeom>
          <a:noFill/>
        </p:spPr>
        <p:txBody>
          <a:bodyPr wrap="square" rtlCol="0">
            <a:spAutoFit/>
          </a:bodyPr>
          <a:lstStyle/>
          <a:p>
            <a:pPr algn="ctr"/>
            <a:r>
              <a:rPr lang="en-US" sz="1600" b="1">
                <a:solidFill>
                  <a:srgbClr val="FFC000"/>
                </a:solidFill>
                <a:latin typeface="Arial" panose="020B0604020202020204" pitchFamily="34" charset="0"/>
                <a:cs typeface="Arial" panose="020B0604020202020204" pitchFamily="34" charset="0"/>
              </a:rPr>
              <a:t>110</a:t>
            </a:r>
          </a:p>
          <a:p>
            <a:pPr algn="ctr"/>
            <a:r>
              <a:rPr lang="en-US" sz="1100">
                <a:solidFill>
                  <a:srgbClr val="FFC000"/>
                </a:solidFill>
                <a:latin typeface="Arial" panose="020B0604020202020204" pitchFamily="34" charset="0"/>
                <a:cs typeface="Arial" panose="020B0604020202020204" pitchFamily="34" charset="0"/>
              </a:rPr>
              <a:t>NEW</a:t>
            </a:r>
          </a:p>
        </p:txBody>
      </p:sp>
      <p:sp>
        <p:nvSpPr>
          <p:cNvPr id="22" name="Arrow: Up 21">
            <a:extLst>
              <a:ext uri="{FF2B5EF4-FFF2-40B4-BE49-F238E27FC236}">
                <a16:creationId xmlns:a16="http://schemas.microsoft.com/office/drawing/2014/main" id="{E0A1DF5F-D0C1-414B-91F5-D3858E48E2D8}"/>
              </a:ext>
            </a:extLst>
          </p:cNvPr>
          <p:cNvSpPr/>
          <p:nvPr/>
        </p:nvSpPr>
        <p:spPr>
          <a:xfrm>
            <a:off x="3777276" y="2469653"/>
            <a:ext cx="325326" cy="452594"/>
          </a:xfrm>
          <a:prstGeom prst="up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3BD76CE-4B5A-CC69-57AC-567F23D844BD}"/>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5" name="TextBox 4">
            <a:extLst>
              <a:ext uri="{FF2B5EF4-FFF2-40B4-BE49-F238E27FC236}">
                <a16:creationId xmlns:a16="http://schemas.microsoft.com/office/drawing/2014/main" id="{687D961D-B07F-616E-C1CD-7D77B5043C84}"/>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Ambulance Service Operating Certificates</a:t>
            </a:r>
          </a:p>
        </p:txBody>
      </p:sp>
    </p:spTree>
    <p:extLst>
      <p:ext uri="{BB962C8B-B14F-4D97-AF65-F5344CB8AC3E}">
        <p14:creationId xmlns:p14="http://schemas.microsoft.com/office/powerpoint/2010/main" val="65011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C6EC1ACA-B29E-4F63-8B42-A66D087D7378}"/>
              </a:ext>
            </a:extLst>
          </p:cNvPr>
          <p:cNvSpPr/>
          <p:nvPr/>
        </p:nvSpPr>
        <p:spPr>
          <a:xfrm>
            <a:off x="181594" y="912632"/>
            <a:ext cx="7897093" cy="1016474"/>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BAC5FB-61CD-40D3-9014-383FE84EFA01}"/>
              </a:ext>
            </a:extLst>
          </p:cNvPr>
          <p:cNvSpPr/>
          <p:nvPr/>
        </p:nvSpPr>
        <p:spPr>
          <a:xfrm>
            <a:off x="181595" y="1218171"/>
            <a:ext cx="1757065" cy="2932589"/>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700" b="1">
              <a:solidFill>
                <a:srgbClr val="FFC000"/>
              </a:solidFill>
              <a:latin typeface="Arial" panose="020B0604020202020204" pitchFamily="34" charset="0"/>
              <a:cs typeface="Arial" panose="020B0604020202020204" pitchFamily="34" charset="0"/>
            </a:endParaRPr>
          </a:p>
          <a:p>
            <a:pPr algn="ctr"/>
            <a:endParaRPr lang="en-US" sz="1600" b="1">
              <a:solidFill>
                <a:srgbClr val="FFC000"/>
              </a:solidFill>
              <a:latin typeface="Arial" panose="020B0604020202020204" pitchFamily="34" charset="0"/>
              <a:cs typeface="Arial" panose="020B0604020202020204" pitchFamily="34" charset="0"/>
            </a:endParaRPr>
          </a:p>
          <a:p>
            <a:pPr algn="ctr"/>
            <a:endParaRPr lang="en-US" sz="600" b="1">
              <a:solidFill>
                <a:srgbClr val="FFC000"/>
              </a:solidFill>
              <a:latin typeface="Arial" panose="020B0604020202020204" pitchFamily="34" charset="0"/>
              <a:cs typeface="Arial" panose="020B0604020202020204" pitchFamily="34" charset="0"/>
            </a:endParaRPr>
          </a:p>
          <a:p>
            <a:pPr algn="ctr"/>
            <a:endParaRPr lang="en-US" sz="1200" b="1">
              <a:solidFill>
                <a:srgbClr val="FFC000"/>
              </a:solidFill>
              <a:latin typeface="Arial" panose="020B0604020202020204" pitchFamily="34" charset="0"/>
              <a:cs typeface="Arial" panose="020B0604020202020204" pitchFamily="34" charset="0"/>
            </a:endParaRPr>
          </a:p>
          <a:p>
            <a:pPr algn="ctr"/>
            <a:endParaRPr lang="en-US" sz="1200" b="1">
              <a:solidFill>
                <a:srgbClr val="FFC000"/>
              </a:solidFill>
              <a:latin typeface="Arial" panose="020B0604020202020204" pitchFamily="34" charset="0"/>
              <a:cs typeface="Arial" panose="020B0604020202020204" pitchFamily="34" charset="0"/>
            </a:endParaRPr>
          </a:p>
          <a:p>
            <a:pPr algn="ctr"/>
            <a:endParaRPr lang="en-US" sz="600" b="1">
              <a:solidFill>
                <a:srgbClr val="FFC000"/>
              </a:solidFill>
              <a:latin typeface="Arial" panose="020B0604020202020204" pitchFamily="34" charset="0"/>
              <a:cs typeface="Arial" panose="020B0604020202020204" pitchFamily="34" charset="0"/>
            </a:endParaRPr>
          </a:p>
          <a:p>
            <a:pPr algn="ctr"/>
            <a:endParaRPr lang="en-US" sz="300" b="1">
              <a:solidFill>
                <a:srgbClr val="FFC000"/>
              </a:solidFill>
              <a:latin typeface="Arial" panose="020B0604020202020204" pitchFamily="34" charset="0"/>
              <a:cs typeface="Arial" panose="020B0604020202020204" pitchFamily="34" charset="0"/>
            </a:endParaRPr>
          </a:p>
          <a:p>
            <a:pPr algn="ctr"/>
            <a:endParaRPr lang="en-US" sz="600">
              <a:solidFill>
                <a:srgbClr val="FFC000"/>
              </a:solidFill>
              <a:latin typeface="Arial" panose="020B0604020202020204" pitchFamily="34" charset="0"/>
              <a:cs typeface="Arial" panose="020B0604020202020204" pitchFamily="34" charset="0"/>
            </a:endParaRPr>
          </a:p>
        </p:txBody>
      </p:sp>
      <p:graphicFrame>
        <p:nvGraphicFramePr>
          <p:cNvPr id="13" name="Table 3">
            <a:extLst>
              <a:ext uri="{FF2B5EF4-FFF2-40B4-BE49-F238E27FC236}">
                <a16:creationId xmlns:a16="http://schemas.microsoft.com/office/drawing/2014/main" id="{2814C360-FECA-413D-9FB7-0C0F6FDF0037}"/>
              </a:ext>
            </a:extLst>
          </p:cNvPr>
          <p:cNvGraphicFramePr>
            <a:graphicFrameLocks noGrp="1"/>
          </p:cNvGraphicFramePr>
          <p:nvPr>
            <p:extLst>
              <p:ext uri="{D42A27DB-BD31-4B8C-83A1-F6EECF244321}">
                <p14:modId xmlns:p14="http://schemas.microsoft.com/office/powerpoint/2010/main" val="2721693964"/>
              </p:ext>
            </p:extLst>
          </p:nvPr>
        </p:nvGraphicFramePr>
        <p:xfrm>
          <a:off x="1938660" y="1670323"/>
          <a:ext cx="6018413" cy="1478280"/>
        </p:xfrm>
        <a:graphic>
          <a:graphicData uri="http://schemas.openxmlformats.org/drawingml/2006/table">
            <a:tbl>
              <a:tblPr bandRow="1">
                <a:tableStyleId>{5C22544A-7EE6-4342-B048-85BDC9FD1C3A}</a:tableStyleId>
              </a:tblPr>
              <a:tblGrid>
                <a:gridCol w="2785933">
                  <a:extLst>
                    <a:ext uri="{9D8B030D-6E8A-4147-A177-3AD203B41FA5}">
                      <a16:colId xmlns:a16="http://schemas.microsoft.com/office/drawing/2014/main" val="2036542398"/>
                    </a:ext>
                  </a:extLst>
                </a:gridCol>
                <a:gridCol w="808120">
                  <a:extLst>
                    <a:ext uri="{9D8B030D-6E8A-4147-A177-3AD203B41FA5}">
                      <a16:colId xmlns:a16="http://schemas.microsoft.com/office/drawing/2014/main" val="1696392709"/>
                    </a:ext>
                  </a:extLst>
                </a:gridCol>
                <a:gridCol w="808120">
                  <a:extLst>
                    <a:ext uri="{9D8B030D-6E8A-4147-A177-3AD203B41FA5}">
                      <a16:colId xmlns:a16="http://schemas.microsoft.com/office/drawing/2014/main" val="3790614485"/>
                    </a:ext>
                  </a:extLst>
                </a:gridCol>
                <a:gridCol w="808120">
                  <a:extLst>
                    <a:ext uri="{9D8B030D-6E8A-4147-A177-3AD203B41FA5}">
                      <a16:colId xmlns:a16="http://schemas.microsoft.com/office/drawing/2014/main" val="2006256194"/>
                    </a:ext>
                  </a:extLst>
                </a:gridCol>
                <a:gridCol w="808120">
                  <a:extLst>
                    <a:ext uri="{9D8B030D-6E8A-4147-A177-3AD203B41FA5}">
                      <a16:colId xmlns:a16="http://schemas.microsoft.com/office/drawing/2014/main" val="1499799061"/>
                    </a:ext>
                  </a:extLst>
                </a:gridCol>
              </a:tblGrid>
              <a:tr h="231199">
                <a:tc>
                  <a:txBody>
                    <a:bodyPr/>
                    <a:lstStyle/>
                    <a:p>
                      <a:endParaRPr lang="en-US" sz="1000">
                        <a:solidFill>
                          <a:srgbClr val="FFC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2019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2021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rgbClr val="FFC000"/>
                          </a:solidFill>
                          <a:latin typeface="Arial"/>
                          <a:cs typeface="Arial"/>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4629822"/>
                  </a:ext>
                </a:extLst>
              </a:tr>
              <a:tr h="222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latin typeface="Arial"/>
                          <a:cs typeface="Arial"/>
                        </a:rPr>
                        <a:t>Emergency Medical Technician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27,063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20,563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24,939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23,412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2215222"/>
                  </a:ext>
                </a:extLst>
              </a:tr>
              <a:tr h="222487">
                <a:tc>
                  <a:txBody>
                    <a:bodyPr/>
                    <a:lstStyle/>
                    <a:p>
                      <a:r>
                        <a:rPr lang="en-US" sz="1000">
                          <a:latin typeface="Arial"/>
                          <a:cs typeface="Arial"/>
                        </a:rPr>
                        <a:t>Advanced Emergency Medical Technician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1,325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1,276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1,549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panose="020B0604020202020204" pitchFamily="34" charset="0"/>
                          <a:cs typeface="Arial" panose="020B0604020202020204" pitchFamily="34" charset="0"/>
                        </a:rPr>
                        <a:t>1,462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273003"/>
                  </a:ext>
                </a:extLst>
              </a:tr>
              <a:tr h="222487">
                <a:tc>
                  <a:txBody>
                    <a:bodyPr/>
                    <a:lstStyle/>
                    <a:p>
                      <a:r>
                        <a:rPr lang="en-US" sz="1000">
                          <a:latin typeface="Arial"/>
                          <a:cs typeface="Arial"/>
                        </a:rPr>
                        <a:t>Emergency Medical Technician – Critical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1,074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914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723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610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907549"/>
                  </a:ext>
                </a:extLst>
              </a:tr>
              <a:tr h="222487">
                <a:tc>
                  <a:txBody>
                    <a:bodyPr/>
                    <a:lstStyle/>
                    <a:p>
                      <a:r>
                        <a:rPr lang="en-US" sz="1000">
                          <a:latin typeface="Arial"/>
                          <a:cs typeface="Arial"/>
                        </a:rPr>
                        <a:t>Paramedic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10,584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7,257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7,495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latin typeface="Arial"/>
                          <a:cs typeface="Arial"/>
                        </a:rPr>
                        <a:t>7,538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7565860"/>
                  </a:ext>
                </a:extLst>
              </a:tr>
              <a:tr h="222487">
                <a:tc>
                  <a:txBody>
                    <a:bodyPr/>
                    <a:lstStyle/>
                    <a:p>
                      <a:r>
                        <a:rPr lang="en-US" sz="1000" b="1" dirty="0">
                          <a:latin typeface="Arial"/>
                          <a:cs typeface="Arial"/>
                        </a:rPr>
                        <a:t>Grand Total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latin typeface="Arial"/>
                          <a:cs typeface="Arial"/>
                        </a:rPr>
                        <a:t>40,046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latin typeface="Arial"/>
                          <a:cs typeface="Arial"/>
                        </a:rPr>
                        <a:t>30,010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a:latin typeface="Arial"/>
                          <a:cs typeface="Arial"/>
                        </a:rPr>
                        <a:t>34,706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latin typeface="Arial"/>
                          <a:cs typeface="Arial"/>
                        </a:rPr>
                        <a:t>33,022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3463356"/>
                  </a:ext>
                </a:extLst>
              </a:tr>
            </a:tbl>
          </a:graphicData>
        </a:graphic>
      </p:graphicFrame>
      <p:pic>
        <p:nvPicPr>
          <p:cNvPr id="16" name="Graphic 15" descr="Group of people with solid fill">
            <a:extLst>
              <a:ext uri="{FF2B5EF4-FFF2-40B4-BE49-F238E27FC236}">
                <a16:creationId xmlns:a16="http://schemas.microsoft.com/office/drawing/2014/main" id="{9C1123F2-F5E9-468B-A0B3-680976B59B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812" y="1028105"/>
            <a:ext cx="772629" cy="723912"/>
          </a:xfrm>
          <a:prstGeom prst="rect">
            <a:avLst/>
          </a:prstGeom>
        </p:spPr>
      </p:pic>
      <p:sp>
        <p:nvSpPr>
          <p:cNvPr id="17" name="Rectangle: Rounded Corners 16">
            <a:extLst>
              <a:ext uri="{FF2B5EF4-FFF2-40B4-BE49-F238E27FC236}">
                <a16:creationId xmlns:a16="http://schemas.microsoft.com/office/drawing/2014/main" id="{93A771EE-951C-4E05-B012-2D9A2D01F32B}"/>
              </a:ext>
            </a:extLst>
          </p:cNvPr>
          <p:cNvSpPr/>
          <p:nvPr/>
        </p:nvSpPr>
        <p:spPr>
          <a:xfrm>
            <a:off x="1759473" y="3391820"/>
            <a:ext cx="6319213" cy="758940"/>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C584C6-74CA-4EA7-BEC0-E7D11AF71D2A}"/>
              </a:ext>
            </a:extLst>
          </p:cNvPr>
          <p:cNvSpPr txBox="1"/>
          <p:nvPr/>
        </p:nvSpPr>
        <p:spPr>
          <a:xfrm>
            <a:off x="1758324" y="1001225"/>
            <a:ext cx="6198749" cy="600164"/>
          </a:xfrm>
          <a:prstGeom prst="rect">
            <a:avLst/>
          </a:prstGeom>
          <a:noFill/>
        </p:spPr>
        <p:txBody>
          <a:bodyPr wrap="square" rtlCol="0">
            <a:spAutoFit/>
          </a:bodyPr>
          <a:lstStyle/>
          <a:p>
            <a:pPr algn="ctr"/>
            <a:r>
              <a:rPr lang="en-US" sz="1000" b="1">
                <a:solidFill>
                  <a:srgbClr val="FFC000"/>
                </a:solidFill>
                <a:latin typeface="Arial" panose="020B0604020202020204" pitchFamily="34" charset="0"/>
                <a:cs typeface="Arial" panose="020B0604020202020204" pitchFamily="34" charset="0"/>
              </a:rPr>
              <a:t>The number of active New York State EMS practitioners has decreased by 17.5% (-7,024) since 2019</a:t>
            </a:r>
          </a:p>
          <a:p>
            <a:pPr algn="ctr"/>
            <a:endParaRPr lang="en-US" sz="1000" b="1">
              <a:solidFill>
                <a:srgbClr val="FFC000"/>
              </a:solidFill>
              <a:latin typeface="Arial" panose="020B0604020202020204" pitchFamily="34" charset="0"/>
              <a:cs typeface="Arial" panose="020B0604020202020204" pitchFamily="34" charset="0"/>
            </a:endParaRPr>
          </a:p>
          <a:p>
            <a:pPr algn="ctr"/>
            <a:r>
              <a:rPr lang="en-US" sz="1000" b="1">
                <a:solidFill>
                  <a:srgbClr val="FFC000"/>
                </a:solidFill>
                <a:latin typeface="Arial" panose="020B0604020202020204" pitchFamily="34" charset="0"/>
                <a:cs typeface="Arial" panose="020B0604020202020204" pitchFamily="34" charset="0"/>
              </a:rPr>
              <a:t>42% of the total number of licensed EMS practitioners were active in 2022 </a:t>
            </a:r>
          </a:p>
          <a:p>
            <a:endParaRPr lang="en-US" sz="300">
              <a:solidFill>
                <a:srgbClr val="FFC000"/>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0F1D8712-76D0-4C08-81AE-C15774901F1C}"/>
              </a:ext>
            </a:extLst>
          </p:cNvPr>
          <p:cNvSpPr txBox="1"/>
          <p:nvPr/>
        </p:nvSpPr>
        <p:spPr>
          <a:xfrm>
            <a:off x="124620" y="4150760"/>
            <a:ext cx="5886027" cy="261610"/>
          </a:xfrm>
          <a:prstGeom prst="rect">
            <a:avLst/>
          </a:prstGeom>
          <a:noFill/>
        </p:spPr>
        <p:txBody>
          <a:bodyPr wrap="square">
            <a:spAutoFit/>
          </a:bodyPr>
          <a:lstStyle/>
          <a:p>
            <a:pPr algn="ctr"/>
            <a:r>
              <a:rPr lang="en-US" sz="1100" b="1">
                <a:solidFill>
                  <a:srgbClr val="002D73"/>
                </a:solidFill>
                <a:latin typeface="Arial" panose="020B0604020202020204" pitchFamily="34" charset="0"/>
                <a:cs typeface="Arial" panose="020B0604020202020204" pitchFamily="34" charset="0"/>
              </a:rPr>
              <a:t>Based on the sum of unique license numbers appearing on patient care records </a:t>
            </a:r>
          </a:p>
        </p:txBody>
      </p:sp>
      <p:sp>
        <p:nvSpPr>
          <p:cNvPr id="20" name="TextBox 19">
            <a:extLst>
              <a:ext uri="{FF2B5EF4-FFF2-40B4-BE49-F238E27FC236}">
                <a16:creationId xmlns:a16="http://schemas.microsoft.com/office/drawing/2014/main" id="{AE4AF6FB-EB5B-4E3F-8067-B49675E36D39}"/>
              </a:ext>
            </a:extLst>
          </p:cNvPr>
          <p:cNvSpPr txBox="1"/>
          <p:nvPr/>
        </p:nvSpPr>
        <p:spPr>
          <a:xfrm>
            <a:off x="124620" y="1929106"/>
            <a:ext cx="1871015" cy="1815882"/>
          </a:xfrm>
          <a:prstGeom prst="rect">
            <a:avLst/>
          </a:prstGeom>
          <a:noFill/>
        </p:spPr>
        <p:txBody>
          <a:bodyPr wrap="square" rtlCol="0">
            <a:spAutoFit/>
          </a:bodyPr>
          <a:lstStyle/>
          <a:p>
            <a:pPr algn="ctr"/>
            <a:r>
              <a:rPr lang="en-US" sz="2000" b="1">
                <a:solidFill>
                  <a:srgbClr val="FFC000"/>
                </a:solidFill>
                <a:latin typeface="Arial" panose="020B0604020202020204" pitchFamily="34" charset="0"/>
                <a:cs typeface="Arial" panose="020B0604020202020204" pitchFamily="34" charset="0"/>
              </a:rPr>
              <a:t>2022</a:t>
            </a:r>
          </a:p>
          <a:p>
            <a:pPr algn="ctr"/>
            <a:endParaRPr lang="en-US" sz="1000" b="1">
              <a:solidFill>
                <a:srgbClr val="FFC000"/>
              </a:solidFill>
              <a:latin typeface="Arial" panose="020B0604020202020204" pitchFamily="34" charset="0"/>
              <a:cs typeface="Arial" panose="020B0604020202020204" pitchFamily="34" charset="0"/>
            </a:endParaRPr>
          </a:p>
          <a:p>
            <a:pPr algn="ctr"/>
            <a:r>
              <a:rPr lang="en-US" sz="1600" b="1">
                <a:solidFill>
                  <a:srgbClr val="FFC000"/>
                </a:solidFill>
                <a:latin typeface="Arial" panose="020B0604020202020204" pitchFamily="34" charset="0"/>
                <a:cs typeface="Arial" panose="020B0604020202020204" pitchFamily="34" charset="0"/>
              </a:rPr>
              <a:t>78,173</a:t>
            </a:r>
          </a:p>
          <a:p>
            <a:pPr algn="ctr"/>
            <a:r>
              <a:rPr lang="en-US" sz="1000">
                <a:solidFill>
                  <a:srgbClr val="FFC000"/>
                </a:solidFill>
                <a:latin typeface="Arial" panose="020B0604020202020204" pitchFamily="34" charset="0"/>
                <a:cs typeface="Arial" panose="020B0604020202020204" pitchFamily="34" charset="0"/>
              </a:rPr>
              <a:t>TOTAL LICENSED </a:t>
            </a:r>
          </a:p>
          <a:p>
            <a:pPr algn="ctr"/>
            <a:r>
              <a:rPr lang="en-US" sz="1000">
                <a:solidFill>
                  <a:srgbClr val="FFC000"/>
                </a:solidFill>
                <a:latin typeface="Arial" panose="020B0604020202020204" pitchFamily="34" charset="0"/>
                <a:cs typeface="Arial" panose="020B0604020202020204" pitchFamily="34" charset="0"/>
              </a:rPr>
              <a:t>EMS PRACTITIONERS</a:t>
            </a:r>
          </a:p>
          <a:p>
            <a:pPr algn="ctr"/>
            <a:endParaRPr lang="en-US" sz="1000">
              <a:solidFill>
                <a:srgbClr val="FFC000"/>
              </a:solidFill>
              <a:latin typeface="Arial" panose="020B0604020202020204" pitchFamily="34" charset="0"/>
              <a:cs typeface="Arial" panose="020B0604020202020204" pitchFamily="34" charset="0"/>
            </a:endParaRPr>
          </a:p>
          <a:p>
            <a:pPr algn="ctr"/>
            <a:r>
              <a:rPr lang="en-US" sz="1600" b="1">
                <a:solidFill>
                  <a:srgbClr val="FFC000"/>
                </a:solidFill>
                <a:latin typeface="Arial" panose="020B0604020202020204" pitchFamily="34" charset="0"/>
                <a:cs typeface="Arial" panose="020B0604020202020204" pitchFamily="34" charset="0"/>
              </a:rPr>
              <a:t>33,022</a:t>
            </a:r>
          </a:p>
          <a:p>
            <a:pPr algn="ctr"/>
            <a:r>
              <a:rPr lang="en-US" sz="1000">
                <a:solidFill>
                  <a:srgbClr val="FFC000"/>
                </a:solidFill>
                <a:latin typeface="Arial" panose="020B0604020202020204" pitchFamily="34" charset="0"/>
                <a:cs typeface="Arial" panose="020B0604020202020204" pitchFamily="34" charset="0"/>
              </a:rPr>
              <a:t>ACTIVE</a:t>
            </a:r>
          </a:p>
          <a:p>
            <a:pPr algn="ctr"/>
            <a:r>
              <a:rPr lang="en-US" sz="1000">
                <a:solidFill>
                  <a:srgbClr val="FFC000"/>
                </a:solidFill>
                <a:latin typeface="Arial" panose="020B0604020202020204" pitchFamily="34" charset="0"/>
                <a:cs typeface="Arial" panose="020B0604020202020204" pitchFamily="34" charset="0"/>
              </a:rPr>
              <a:t>EMS PRACTITIONERS</a:t>
            </a:r>
          </a:p>
        </p:txBody>
      </p:sp>
      <p:graphicFrame>
        <p:nvGraphicFramePr>
          <p:cNvPr id="5" name="Table 5">
            <a:extLst>
              <a:ext uri="{FF2B5EF4-FFF2-40B4-BE49-F238E27FC236}">
                <a16:creationId xmlns:a16="http://schemas.microsoft.com/office/drawing/2014/main" id="{E5153D81-AD0E-4E03-B606-FC4BA8DC24C1}"/>
              </a:ext>
            </a:extLst>
          </p:cNvPr>
          <p:cNvGraphicFramePr>
            <a:graphicFrameLocks noGrp="1"/>
          </p:cNvGraphicFramePr>
          <p:nvPr>
            <p:extLst>
              <p:ext uri="{D42A27DB-BD31-4B8C-83A1-F6EECF244321}">
                <p14:modId xmlns:p14="http://schemas.microsoft.com/office/powerpoint/2010/main" val="3738130444"/>
              </p:ext>
            </p:extLst>
          </p:nvPr>
        </p:nvGraphicFramePr>
        <p:xfrm>
          <a:off x="1910271" y="3500525"/>
          <a:ext cx="6096000" cy="48768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684623012"/>
                    </a:ext>
                  </a:extLst>
                </a:gridCol>
                <a:gridCol w="1524000">
                  <a:extLst>
                    <a:ext uri="{9D8B030D-6E8A-4147-A177-3AD203B41FA5}">
                      <a16:colId xmlns:a16="http://schemas.microsoft.com/office/drawing/2014/main" val="371196319"/>
                    </a:ext>
                  </a:extLst>
                </a:gridCol>
                <a:gridCol w="1524000">
                  <a:extLst>
                    <a:ext uri="{9D8B030D-6E8A-4147-A177-3AD203B41FA5}">
                      <a16:colId xmlns:a16="http://schemas.microsoft.com/office/drawing/2014/main" val="1649693163"/>
                    </a:ext>
                  </a:extLst>
                </a:gridCol>
                <a:gridCol w="1524000">
                  <a:extLst>
                    <a:ext uri="{9D8B030D-6E8A-4147-A177-3AD203B41FA5}">
                      <a16:colId xmlns:a16="http://schemas.microsoft.com/office/drawing/2014/main" val="139087020"/>
                    </a:ext>
                  </a:extLst>
                </a:gridCol>
              </a:tblGrid>
              <a:tr h="370840">
                <a:tc>
                  <a:txBody>
                    <a:bodyPr/>
                    <a:lstStyle/>
                    <a:p>
                      <a:pPr algn="ctr"/>
                      <a:r>
                        <a:rPr lang="en-US" sz="1600" b="1">
                          <a:solidFill>
                            <a:srgbClr val="FFC000"/>
                          </a:solidFill>
                          <a:latin typeface="Arial" panose="020B0604020202020204" pitchFamily="34" charset="0"/>
                          <a:cs typeface="Arial" panose="020B0604020202020204" pitchFamily="34" charset="0"/>
                        </a:rPr>
                        <a:t>71% </a:t>
                      </a:r>
                    </a:p>
                    <a:p>
                      <a:pPr algn="ctr"/>
                      <a:r>
                        <a:rPr lang="en-US" sz="1000">
                          <a:solidFill>
                            <a:srgbClr val="FFC000"/>
                          </a:solidFill>
                          <a:latin typeface="Arial" panose="020B0604020202020204" pitchFamily="34" charset="0"/>
                          <a:cs typeface="Arial" panose="020B0604020202020204" pitchFamily="34" charset="0"/>
                        </a:rPr>
                        <a:t>EMT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a:solidFill>
                            <a:srgbClr val="FFC000"/>
                          </a:solidFill>
                          <a:latin typeface="Arial" panose="020B0604020202020204" pitchFamily="34" charset="0"/>
                          <a:cs typeface="Arial" panose="020B0604020202020204" pitchFamily="34" charset="0"/>
                        </a:rPr>
                        <a:t>4% </a:t>
                      </a:r>
                    </a:p>
                    <a:p>
                      <a:pPr algn="ctr"/>
                      <a:r>
                        <a:rPr lang="en-US" sz="1000">
                          <a:solidFill>
                            <a:srgbClr val="FFC000"/>
                          </a:solidFill>
                          <a:latin typeface="Arial" panose="020B0604020202020204" pitchFamily="34" charset="0"/>
                          <a:cs typeface="Arial" panose="020B0604020202020204" pitchFamily="34" charset="0"/>
                        </a:rPr>
                        <a:t>AEMT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a:solidFill>
                            <a:srgbClr val="FFC000"/>
                          </a:solidFill>
                          <a:latin typeface="Arial" panose="020B0604020202020204" pitchFamily="34" charset="0"/>
                          <a:cs typeface="Arial" panose="020B0604020202020204" pitchFamily="34" charset="0"/>
                        </a:rPr>
                        <a:t>2% </a:t>
                      </a:r>
                    </a:p>
                    <a:p>
                      <a:pPr algn="ctr"/>
                      <a:r>
                        <a:rPr lang="en-US" sz="1000">
                          <a:solidFill>
                            <a:srgbClr val="FFC000"/>
                          </a:solidFill>
                          <a:latin typeface="Arial" panose="020B0604020202020204" pitchFamily="34" charset="0"/>
                          <a:cs typeface="Arial" panose="020B0604020202020204" pitchFamily="34" charset="0"/>
                        </a:rPr>
                        <a:t>EMT-CC</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a:solidFill>
                            <a:srgbClr val="FFC000"/>
                          </a:solidFill>
                          <a:latin typeface="Arial" panose="020B0604020202020204" pitchFamily="34" charset="0"/>
                          <a:cs typeface="Arial" panose="020B0604020202020204" pitchFamily="34" charset="0"/>
                        </a:rPr>
                        <a:t>23% </a:t>
                      </a:r>
                    </a:p>
                    <a:p>
                      <a:pPr algn="ctr"/>
                      <a:r>
                        <a:rPr lang="en-US" sz="1000">
                          <a:solidFill>
                            <a:srgbClr val="FFC000"/>
                          </a:solidFill>
                          <a:latin typeface="Arial" panose="020B0604020202020204" pitchFamily="34" charset="0"/>
                          <a:cs typeface="Arial" panose="020B0604020202020204" pitchFamily="34" charset="0"/>
                        </a:rPr>
                        <a:t>PARAMEDIC</a:t>
                      </a:r>
                      <a:r>
                        <a:rPr lang="en-US" sz="1000">
                          <a:latin typeface="Arial" panose="020B0604020202020204" pitchFamily="34" charset="0"/>
                          <a:cs typeface="Arial" panose="020B0604020202020204" pitchFamily="34" charset="0"/>
                        </a:rPr>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84586434"/>
                  </a:ext>
                </a:extLst>
              </a:tr>
            </a:tbl>
          </a:graphicData>
        </a:graphic>
      </p:graphicFrame>
      <p:sp>
        <p:nvSpPr>
          <p:cNvPr id="2" name="TextBox 1">
            <a:extLst>
              <a:ext uri="{FF2B5EF4-FFF2-40B4-BE49-F238E27FC236}">
                <a16:creationId xmlns:a16="http://schemas.microsoft.com/office/drawing/2014/main" id="{DC39A8BF-87D2-8981-3E55-DED7506CAE5A}"/>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SYSTEM OVERVIEW</a:t>
            </a:r>
          </a:p>
        </p:txBody>
      </p:sp>
      <p:sp>
        <p:nvSpPr>
          <p:cNvPr id="7" name="TextBox 6">
            <a:extLst>
              <a:ext uri="{FF2B5EF4-FFF2-40B4-BE49-F238E27FC236}">
                <a16:creationId xmlns:a16="http://schemas.microsoft.com/office/drawing/2014/main" id="{A1790DD4-505D-99BF-7F4D-BD1FFF85003F}"/>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EMS Practitioners</a:t>
            </a:r>
          </a:p>
        </p:txBody>
      </p:sp>
    </p:spTree>
    <p:extLst>
      <p:ext uri="{BB962C8B-B14F-4D97-AF65-F5344CB8AC3E}">
        <p14:creationId xmlns:p14="http://schemas.microsoft.com/office/powerpoint/2010/main" val="379881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E699E-C13B-C9CE-FE13-F3E34DF86831}"/>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FISCAL OPERATIONS</a:t>
            </a:r>
          </a:p>
        </p:txBody>
      </p:sp>
      <p:sp>
        <p:nvSpPr>
          <p:cNvPr id="3" name="TextBox 2">
            <a:extLst>
              <a:ext uri="{FF2B5EF4-FFF2-40B4-BE49-F238E27FC236}">
                <a16:creationId xmlns:a16="http://schemas.microsoft.com/office/drawing/2014/main" id="{3C5D5440-2264-5665-9FAC-6C234C31BE76}"/>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EMS Primary Funding Mechanisms</a:t>
            </a:r>
          </a:p>
        </p:txBody>
      </p:sp>
      <p:graphicFrame>
        <p:nvGraphicFramePr>
          <p:cNvPr id="25" name="Table 25">
            <a:extLst>
              <a:ext uri="{FF2B5EF4-FFF2-40B4-BE49-F238E27FC236}">
                <a16:creationId xmlns:a16="http://schemas.microsoft.com/office/drawing/2014/main" id="{6EAC947C-4ED7-376D-4FE4-DF1238B0EB6F}"/>
              </a:ext>
            </a:extLst>
          </p:cNvPr>
          <p:cNvGraphicFramePr>
            <a:graphicFrameLocks noGrp="1"/>
          </p:cNvGraphicFramePr>
          <p:nvPr>
            <p:extLst>
              <p:ext uri="{D42A27DB-BD31-4B8C-83A1-F6EECF244321}">
                <p14:modId xmlns:p14="http://schemas.microsoft.com/office/powerpoint/2010/main" val="2261545852"/>
              </p:ext>
            </p:extLst>
          </p:nvPr>
        </p:nvGraphicFramePr>
        <p:xfrm>
          <a:off x="-4" y="3906012"/>
          <a:ext cx="9144002" cy="1237488"/>
        </p:xfrm>
        <a:graphic>
          <a:graphicData uri="http://schemas.openxmlformats.org/drawingml/2006/table">
            <a:tbl>
              <a:tblPr>
                <a:tableStyleId>{5C22544A-7EE6-4342-B048-85BDC9FD1C3A}</a:tableStyleId>
              </a:tblPr>
              <a:tblGrid>
                <a:gridCol w="3937001">
                  <a:extLst>
                    <a:ext uri="{9D8B030D-6E8A-4147-A177-3AD203B41FA5}">
                      <a16:colId xmlns:a16="http://schemas.microsoft.com/office/drawing/2014/main" val="2620107886"/>
                    </a:ext>
                  </a:extLst>
                </a:gridCol>
                <a:gridCol w="1735667">
                  <a:extLst>
                    <a:ext uri="{9D8B030D-6E8A-4147-A177-3AD203B41FA5}">
                      <a16:colId xmlns:a16="http://schemas.microsoft.com/office/drawing/2014/main" val="2663074961"/>
                    </a:ext>
                  </a:extLst>
                </a:gridCol>
                <a:gridCol w="1735667">
                  <a:extLst>
                    <a:ext uri="{9D8B030D-6E8A-4147-A177-3AD203B41FA5}">
                      <a16:colId xmlns:a16="http://schemas.microsoft.com/office/drawing/2014/main" val="3904948495"/>
                    </a:ext>
                  </a:extLst>
                </a:gridCol>
                <a:gridCol w="1735667">
                  <a:extLst>
                    <a:ext uri="{9D8B030D-6E8A-4147-A177-3AD203B41FA5}">
                      <a16:colId xmlns:a16="http://schemas.microsoft.com/office/drawing/2014/main" val="1814163199"/>
                    </a:ext>
                  </a:extLst>
                </a:gridCol>
              </a:tblGrid>
              <a:tr h="169318">
                <a:tc>
                  <a:txBody>
                    <a:bodyPr/>
                    <a:lstStyle/>
                    <a:p>
                      <a:pPr algn="ctr"/>
                      <a:r>
                        <a:rPr lang="en-US" sz="1100" b="1" dirty="0">
                          <a:solidFill>
                            <a:srgbClr val="FFC000"/>
                          </a:solidFill>
                          <a:latin typeface="Arial" panose="020B0604020202020204" pitchFamily="34" charset="0"/>
                          <a:cs typeface="Arial" panose="020B0604020202020204" pitchFamily="34" charset="0"/>
                        </a:rPr>
                        <a:t>COVERED LOCATIONS</a:t>
                      </a:r>
                    </a:p>
                  </a:txBody>
                  <a:tcPr marL="18288" marR="18288" marT="18288" marB="18288" anchor="ctr">
                    <a:lnL w="28575" cap="flat" cmpd="sng" algn="ctr">
                      <a:solidFill>
                        <a:srgbClr val="002D73"/>
                      </a:solidFill>
                      <a:prstDash val="solid"/>
                      <a:round/>
                      <a:headEnd type="none" w="med" len="med"/>
                      <a:tailEnd type="none" w="med" len="med"/>
                    </a:lnL>
                    <a:lnR w="28575" cap="flat" cmpd="sng" algn="ctr">
                      <a:solidFill>
                        <a:srgbClr val="002D73"/>
                      </a:solidFill>
                      <a:prstDash val="solid"/>
                      <a:round/>
                      <a:headEnd type="none" w="med" len="med"/>
                      <a:tailEnd type="none" w="med" len="med"/>
                    </a:lnR>
                    <a:lnT w="28575" cap="flat" cmpd="sng" algn="ctr">
                      <a:solidFill>
                        <a:srgbClr val="002D73"/>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D73"/>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C000"/>
                          </a:solidFill>
                          <a:latin typeface="Arial" panose="020B0604020202020204" pitchFamily="34" charset="0"/>
                          <a:cs typeface="Arial" panose="020B0604020202020204" pitchFamily="34" charset="0"/>
                        </a:rPr>
                        <a:t>SERVICE LEVELS</a:t>
                      </a:r>
                    </a:p>
                  </a:txBody>
                  <a:tcPr marL="18288" marR="18288" marT="18288" marB="18288" anchor="ctr">
                    <a:lnL w="28575" cap="flat" cmpd="sng" algn="ctr">
                      <a:solidFill>
                        <a:srgbClr val="002D73"/>
                      </a:solidFill>
                      <a:prstDash val="solid"/>
                      <a:round/>
                      <a:headEnd type="none" w="med" len="med"/>
                      <a:tailEnd type="none" w="med" len="med"/>
                    </a:lnL>
                    <a:lnR w="28575" cap="flat" cmpd="sng" algn="ctr">
                      <a:solidFill>
                        <a:srgbClr val="002D73"/>
                      </a:solidFill>
                      <a:prstDash val="solid"/>
                      <a:round/>
                      <a:headEnd type="none" w="med" len="med"/>
                      <a:tailEnd type="none" w="med" len="med"/>
                    </a:lnR>
                    <a:lnT w="28575" cap="flat" cmpd="sng" algn="ctr">
                      <a:solidFill>
                        <a:srgbClr val="002D73"/>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D73"/>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C000"/>
                          </a:solidFill>
                          <a:latin typeface="Arial" panose="020B0604020202020204" pitchFamily="34" charset="0"/>
                          <a:cs typeface="Arial" panose="020B0604020202020204" pitchFamily="34" charset="0"/>
                        </a:rPr>
                        <a:t>SERVICE LEVELS</a:t>
                      </a:r>
                    </a:p>
                    <a:p>
                      <a:pPr algn="ctr"/>
                      <a:endParaRPr lang="en-US" sz="1100" b="1" dirty="0">
                        <a:solidFill>
                          <a:srgbClr val="FFC000"/>
                        </a:solidFill>
                        <a:latin typeface="Arial" panose="020B0604020202020204" pitchFamily="34" charset="0"/>
                        <a:cs typeface="Arial" panose="020B0604020202020204" pitchFamily="34" charset="0"/>
                      </a:endParaRPr>
                    </a:p>
                  </a:txBody>
                  <a:tcPr marL="18288" marR="18288" marT="18288" marB="18288"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D73"/>
                    </a:solidFill>
                  </a:tcPr>
                </a:tc>
                <a:tc hMerge="1">
                  <a:txBody>
                    <a:bodyPr/>
                    <a:lstStyle/>
                    <a:p>
                      <a:pPr algn="ctr"/>
                      <a:endParaRPr lang="en-US" sz="1100" b="1" dirty="0">
                        <a:solidFill>
                          <a:srgbClr val="FFC000"/>
                        </a:solidFill>
                        <a:latin typeface="Arial" panose="020B0604020202020204" pitchFamily="34" charset="0"/>
                        <a:cs typeface="Arial" panose="020B0604020202020204" pitchFamily="34" charset="0"/>
                      </a:endParaRPr>
                    </a:p>
                  </a:txBody>
                  <a:tcPr marL="18288" marR="18288" marT="18288" marB="18288"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D73"/>
                    </a:solidFill>
                  </a:tcPr>
                </a:tc>
                <a:extLst>
                  <a:ext uri="{0D108BD9-81ED-4DB2-BD59-A6C34878D82A}">
                    <a16:rowId xmlns:a16="http://schemas.microsoft.com/office/drawing/2014/main" val="928811369"/>
                  </a:ext>
                </a:extLst>
              </a:tr>
              <a:tr h="144047">
                <a:tc rowSpan="2">
                  <a:txBody>
                    <a:bodyPr/>
                    <a:lstStyle/>
                    <a:p>
                      <a:pPr lvl="0" algn="ctr"/>
                      <a:r>
                        <a:rPr lang="en-US" sz="900" dirty="0">
                          <a:latin typeface="Arial" panose="020B0604020202020204" pitchFamily="34" charset="0"/>
                          <a:cs typeface="Arial" panose="020B0604020202020204" pitchFamily="34" charset="0"/>
                        </a:rPr>
                        <a:t>Medicare regulations only allow payment for emergency ground ambulance services when individuals are transported to hospitals, critical access hospitals, skilled nursing facilities, and dialysis centers.</a:t>
                      </a:r>
                    </a:p>
                  </a:txBody>
                  <a:tcPr marL="18288" marR="45720" marT="18288" marB="18288">
                    <a:lnL w="28575" cap="flat" cmpd="sng" algn="ctr">
                      <a:solidFill>
                        <a:srgbClr val="002D73"/>
                      </a:solidFill>
                      <a:prstDash val="solid"/>
                      <a:round/>
                      <a:headEnd type="none" w="med" len="med"/>
                      <a:tailEnd type="none" w="med" len="med"/>
                    </a:lnL>
                    <a:lnR w="28575" cap="flat" cmpd="sng" algn="ctr">
                      <a:solidFill>
                        <a:srgbClr val="002D73"/>
                      </a:solid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EMERGENCY</a:t>
                      </a:r>
                    </a:p>
                  </a:txBody>
                  <a:tcPr marL="18288" marR="18288" marT="18288" marB="18288">
                    <a:lnL w="28575" cap="flat" cmpd="sng" algn="ctr">
                      <a:solidFill>
                        <a:srgbClr val="002D73"/>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NON-EMERGENCY</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GENERAL</a:t>
                      </a:r>
                    </a:p>
                  </a:txBody>
                  <a:tcPr marL="18288" marR="18288" marT="18288" marB="18288">
                    <a:lnL w="28575" cap="flat" cmpd="sng" algn="ctr">
                      <a:noFill/>
                      <a:prstDash val="solid"/>
                      <a:round/>
                      <a:headEnd type="none" w="med" len="med"/>
                      <a:tailEnd type="none" w="med" len="med"/>
                    </a:lnL>
                    <a:lnR w="28575" cap="flat" cmpd="sng" algn="ctr">
                      <a:solidFill>
                        <a:srgbClr val="002D73"/>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02417154"/>
                  </a:ext>
                </a:extLst>
              </a:tr>
              <a:tr h="846727">
                <a:tc vMerge="1">
                  <a:txBody>
                    <a:bodyPr/>
                    <a:lstStyle/>
                    <a:p>
                      <a:pPr algn="ctr"/>
                      <a:r>
                        <a:rPr lang="en-US" sz="900" b="0" dirty="0">
                          <a:latin typeface="Arial" panose="020B0604020202020204" pitchFamily="34" charset="0"/>
                          <a:cs typeface="Arial" panose="020B0604020202020204" pitchFamily="34" charset="0"/>
                        </a:rPr>
                        <a:t>Scene of accident or acute event</a:t>
                      </a:r>
                    </a:p>
                  </a:txBody>
                  <a:tcPr marL="18288" marR="18288" marT="18288" marB="18288">
                    <a:lnL w="28575" cap="flat" cmpd="sng" algn="ctr">
                      <a:solidFill>
                        <a:srgbClr val="002D73"/>
                      </a:solidFill>
                      <a:prstDash val="solid"/>
                      <a:round/>
                      <a:headEnd type="none" w="med" len="med"/>
                      <a:tailEnd type="none" w="med" len="med"/>
                    </a:lnL>
                    <a:lnR w="28575" cap="flat" cmpd="sng" algn="ctr">
                      <a:solidFill>
                        <a:srgbClr val="002D73"/>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900" b="0" dirty="0">
                          <a:latin typeface="Arial" panose="020B0604020202020204" pitchFamily="34" charset="0"/>
                          <a:cs typeface="Arial" panose="020B0604020202020204" pitchFamily="34" charset="0"/>
                        </a:rPr>
                        <a:t>BLS-E Transport</a:t>
                      </a:r>
                    </a:p>
                    <a:p>
                      <a:pPr algn="ctr"/>
                      <a:r>
                        <a:rPr lang="en-US" sz="900" b="0" dirty="0">
                          <a:latin typeface="Arial" panose="020B0604020202020204" pitchFamily="34" charset="0"/>
                          <a:cs typeface="Arial" panose="020B0604020202020204" pitchFamily="34" charset="0"/>
                        </a:rPr>
                        <a:t>ALS-E Transport Level 1</a:t>
                      </a:r>
                    </a:p>
                    <a:p>
                      <a:pPr algn="ctr"/>
                      <a:r>
                        <a:rPr lang="en-US" sz="900" b="0" dirty="0">
                          <a:latin typeface="Arial" panose="020B0604020202020204" pitchFamily="34" charset="0"/>
                          <a:cs typeface="Arial" panose="020B0604020202020204" pitchFamily="34" charset="0"/>
                        </a:rPr>
                        <a:t>ALS-E Transport Level 2</a:t>
                      </a:r>
                    </a:p>
                    <a:p>
                      <a:pPr algn="ctr"/>
                      <a:r>
                        <a:rPr lang="en-US" sz="900" b="0" dirty="0">
                          <a:latin typeface="Arial" panose="020B0604020202020204" pitchFamily="34" charset="0"/>
                          <a:cs typeface="Arial" panose="020B0604020202020204" pitchFamily="34" charset="0"/>
                        </a:rPr>
                        <a:t>Specialty Care Transport</a:t>
                      </a:r>
                    </a:p>
                    <a:p>
                      <a:pPr algn="ctr"/>
                      <a:r>
                        <a:rPr lang="en-US" sz="900" b="0" dirty="0">
                          <a:latin typeface="Arial" panose="020B0604020202020204" pitchFamily="34" charset="0"/>
                          <a:cs typeface="Arial" panose="020B0604020202020204" pitchFamily="34" charset="0"/>
                        </a:rPr>
                        <a:t>Paramedic Intercept</a:t>
                      </a:r>
                    </a:p>
                    <a:p>
                      <a:pPr algn="ctr"/>
                      <a:endParaRPr lang="en-US" sz="900" dirty="0">
                        <a:latin typeface="Arial" panose="020B0604020202020204" pitchFamily="34" charset="0"/>
                        <a:cs typeface="Arial" panose="020B0604020202020204" pitchFamily="34" charset="0"/>
                      </a:endParaRPr>
                    </a:p>
                  </a:txBody>
                  <a:tcPr marL="18288" marR="18288" marT="18288" marB="18288">
                    <a:lnL w="28575" cap="flat" cmpd="sng" algn="ctr">
                      <a:solidFill>
                        <a:srgbClr val="002D73"/>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900" b="0" dirty="0">
                          <a:latin typeface="Arial" panose="020B0604020202020204" pitchFamily="34" charset="0"/>
                          <a:cs typeface="Arial" panose="020B0604020202020204" pitchFamily="34" charset="0"/>
                        </a:rPr>
                        <a:t>ALS-NE Transport Level 1</a:t>
                      </a:r>
                    </a:p>
                    <a:p>
                      <a:pPr algn="ctr"/>
                      <a:r>
                        <a:rPr lang="en-US" sz="900" b="0" dirty="0">
                          <a:latin typeface="Arial" panose="020B0604020202020204" pitchFamily="34" charset="0"/>
                          <a:cs typeface="Arial" panose="020B0604020202020204" pitchFamily="34" charset="0"/>
                        </a:rPr>
                        <a:t>BLS-NE Transport Level 1</a:t>
                      </a:r>
                    </a:p>
                    <a:p>
                      <a:pPr algn="ctr"/>
                      <a:r>
                        <a:rPr lang="en-US" sz="900" b="0" dirty="0">
                          <a:latin typeface="Arial" panose="020B0604020202020204" pitchFamily="34" charset="0"/>
                          <a:cs typeface="Arial" panose="020B0604020202020204" pitchFamily="34" charset="0"/>
                        </a:rPr>
                        <a:t>Specialty Care Transport</a:t>
                      </a:r>
                    </a:p>
                    <a:p>
                      <a:pPr algn="ctr"/>
                      <a:endParaRPr lang="en-US" sz="900" dirty="0">
                        <a:latin typeface="Arial" panose="020B0604020202020204" pitchFamily="34" charset="0"/>
                        <a:cs typeface="Arial" panose="020B0604020202020204" pitchFamily="34" charset="0"/>
                      </a:endParaRP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900" b="0" dirty="0">
                          <a:latin typeface="Arial" panose="020B0604020202020204" pitchFamily="34" charset="0"/>
                          <a:cs typeface="Arial" panose="020B0604020202020204" pitchFamily="34" charset="0"/>
                        </a:rPr>
                        <a:t>Ground Mileage</a:t>
                      </a:r>
                    </a:p>
                    <a:p>
                      <a:pPr algn="ctr"/>
                      <a:r>
                        <a:rPr lang="en-US" sz="900" b="0" dirty="0">
                          <a:latin typeface="Arial" panose="020B0604020202020204" pitchFamily="34" charset="0"/>
                          <a:cs typeface="Arial" panose="020B0604020202020204" pitchFamily="34" charset="0"/>
                        </a:rPr>
                        <a:t>Fixed Wing Air Mileage</a:t>
                      </a:r>
                    </a:p>
                    <a:p>
                      <a:pPr algn="ctr"/>
                      <a:r>
                        <a:rPr lang="en-US" sz="900" b="0" dirty="0">
                          <a:latin typeface="Arial" panose="020B0604020202020204" pitchFamily="34" charset="0"/>
                          <a:cs typeface="Arial" panose="020B0604020202020204" pitchFamily="34" charset="0"/>
                        </a:rPr>
                        <a:t>Rotary Wing Air Mileage</a:t>
                      </a:r>
                    </a:p>
                    <a:p>
                      <a:pPr algn="ctr"/>
                      <a:endParaRPr lang="en-US" sz="900" dirty="0">
                        <a:latin typeface="Arial" panose="020B0604020202020204" pitchFamily="34" charset="0"/>
                        <a:cs typeface="Arial" panose="020B0604020202020204" pitchFamily="34" charset="0"/>
                      </a:endParaRPr>
                    </a:p>
                  </a:txBody>
                  <a:tcPr marL="18288" marR="18288" marT="18288" marB="18288">
                    <a:lnL w="28575" cap="flat" cmpd="sng" algn="ctr">
                      <a:noFill/>
                      <a:prstDash val="solid"/>
                      <a:round/>
                      <a:headEnd type="none" w="med" len="med"/>
                      <a:tailEnd type="none" w="med" len="med"/>
                    </a:lnL>
                    <a:lnR w="28575" cap="flat" cmpd="sng" algn="ctr">
                      <a:solidFill>
                        <a:srgbClr val="002D73"/>
                      </a:solid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92272656"/>
                  </a:ext>
                </a:extLst>
              </a:tr>
            </a:tbl>
          </a:graphicData>
        </a:graphic>
      </p:graphicFrame>
      <p:graphicFrame>
        <p:nvGraphicFramePr>
          <p:cNvPr id="39" name="Table 38">
            <a:extLst>
              <a:ext uri="{FF2B5EF4-FFF2-40B4-BE49-F238E27FC236}">
                <a16:creationId xmlns:a16="http://schemas.microsoft.com/office/drawing/2014/main" id="{4B787C12-3BAD-63A5-B2A4-E618FA430BBE}"/>
              </a:ext>
            </a:extLst>
          </p:cNvPr>
          <p:cNvGraphicFramePr>
            <a:graphicFrameLocks noGrp="1"/>
          </p:cNvGraphicFramePr>
          <p:nvPr>
            <p:extLst>
              <p:ext uri="{D42A27DB-BD31-4B8C-83A1-F6EECF244321}">
                <p14:modId xmlns:p14="http://schemas.microsoft.com/office/powerpoint/2010/main" val="457337620"/>
              </p:ext>
            </p:extLst>
          </p:nvPr>
        </p:nvGraphicFramePr>
        <p:xfrm>
          <a:off x="0" y="2834339"/>
          <a:ext cx="9144000" cy="1071673"/>
        </p:xfrm>
        <a:graphic>
          <a:graphicData uri="http://schemas.openxmlformats.org/drawingml/2006/table">
            <a:tbl>
              <a:tblPr>
                <a:tableStyleId>{5C22544A-7EE6-4342-B048-85BDC9FD1C3A}</a:tableStyleId>
              </a:tblPr>
              <a:tblGrid>
                <a:gridCol w="4572000">
                  <a:extLst>
                    <a:ext uri="{9D8B030D-6E8A-4147-A177-3AD203B41FA5}">
                      <a16:colId xmlns:a16="http://schemas.microsoft.com/office/drawing/2014/main" val="1511035184"/>
                    </a:ext>
                  </a:extLst>
                </a:gridCol>
                <a:gridCol w="4572000">
                  <a:extLst>
                    <a:ext uri="{9D8B030D-6E8A-4147-A177-3AD203B41FA5}">
                      <a16:colId xmlns:a16="http://schemas.microsoft.com/office/drawing/2014/main" val="1446915351"/>
                    </a:ext>
                  </a:extLst>
                </a:gridCol>
              </a:tblGrid>
              <a:tr h="1841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FFC000"/>
                          </a:solidFill>
                          <a:latin typeface="Arial" panose="020B0604020202020204" pitchFamily="34" charset="0"/>
                          <a:cs typeface="Arial" panose="020B0604020202020204" pitchFamily="34" charset="0"/>
                        </a:rPr>
                        <a:t>MEDICAL NECESSITY</a:t>
                      </a:r>
                    </a:p>
                  </a:txBody>
                  <a:tcPr marL="18288" marR="18288" marT="18288" marB="18288" anchor="ctr">
                    <a:lnL w="28575" cap="flat" cmpd="sng" algn="ctr">
                      <a:solidFill>
                        <a:srgbClr val="002D73"/>
                      </a:solidFill>
                      <a:prstDash val="solid"/>
                      <a:round/>
                      <a:headEnd type="none" w="med" len="med"/>
                      <a:tailEnd type="none" w="med" len="med"/>
                    </a:lnL>
                    <a:lnR w="28575" cap="flat" cmpd="sng" algn="ctr">
                      <a:solidFill>
                        <a:srgbClr val="002D73"/>
                      </a:solidFill>
                      <a:prstDash val="solid"/>
                      <a:round/>
                      <a:headEnd type="none" w="med" len="med"/>
                      <a:tailEnd type="none" w="med" len="med"/>
                    </a:lnR>
                    <a:lnT w="28575" cap="flat" cmpd="sng" algn="ctr">
                      <a:solidFill>
                        <a:srgbClr val="002D73"/>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2D73"/>
                    </a:solidFill>
                  </a:tcPr>
                </a:tc>
                <a:tc hMerge="1">
                  <a:txBody>
                    <a:bodyPr/>
                    <a:lstStyle/>
                    <a:p>
                      <a:endParaRPr lang="en-US"/>
                    </a:p>
                  </a:txBody>
                  <a:tcPr/>
                </a:tc>
                <a:extLst>
                  <a:ext uri="{0D108BD9-81ED-4DB2-BD59-A6C34878D82A}">
                    <a16:rowId xmlns:a16="http://schemas.microsoft.com/office/drawing/2014/main" val="1091077664"/>
                  </a:ext>
                </a:extLst>
              </a:tr>
              <a:tr h="867457">
                <a:tc>
                  <a:txBody>
                    <a:bodyPr/>
                    <a:lstStyle/>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transported in emergency situation.</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needs to be restrained to prevent injury to self or others.</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unconscious or in shock.</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required oxygen or other emergency treatment during transport.</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exhibits signs and symptoms of acute respiratory or cardiac distress.</a:t>
                      </a:r>
                    </a:p>
                  </a:txBody>
                  <a:tcPr marL="18288" marR="18288" marT="18288" marB="18288">
                    <a:lnL w="28575" cap="flat" cmpd="sng" algn="ctr">
                      <a:solidFill>
                        <a:srgbClr val="002D73"/>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exhibits signs and symptoms of possible stroke.</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has to remain immobile because of fracture or possibility of fracture.</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experiencing severe hemorrhage.</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can only be moved by stretcher.</a:t>
                      </a:r>
                    </a:p>
                    <a:p>
                      <a:pPr marL="171450" lvl="0" indent="-171450" algn="l">
                        <a:lnSpc>
                          <a:spcPct val="100000"/>
                        </a:lnSpc>
                        <a:buFont typeface="Wingdings" panose="05000000000000000000" pitchFamily="2" charset="2"/>
                        <a:buChar char="ü"/>
                      </a:pPr>
                      <a:r>
                        <a:rPr lang="en-US" sz="900" b="0" dirty="0">
                          <a:latin typeface="Arial" panose="020B0604020202020204" pitchFamily="34" charset="0"/>
                          <a:cs typeface="Arial" panose="020B0604020202020204" pitchFamily="34" charset="0"/>
                        </a:rPr>
                        <a:t>Patient was bed confined before and after.</a:t>
                      </a:r>
                    </a:p>
                    <a:p>
                      <a:pPr marL="0" lvl="0" indent="0" algn="l">
                        <a:lnSpc>
                          <a:spcPct val="100000"/>
                        </a:lnSpc>
                        <a:buFont typeface="Wingdings" panose="05000000000000000000" pitchFamily="2" charset="2"/>
                        <a:buNone/>
                      </a:pPr>
                      <a:endParaRPr lang="en-US" sz="900" b="0" dirty="0">
                        <a:latin typeface="Arial" panose="020B0604020202020204" pitchFamily="34" charset="0"/>
                        <a:cs typeface="Arial" panose="020B0604020202020204" pitchFamily="34" charset="0"/>
                      </a:endParaRPr>
                    </a:p>
                  </a:txBody>
                  <a:tcPr marL="18288" marR="18288" marT="18288" marB="18288">
                    <a:lnL w="28575" cap="flat" cmpd="sng" algn="ctr">
                      <a:noFill/>
                      <a:prstDash val="solid"/>
                      <a:round/>
                      <a:headEnd type="none" w="med" len="med"/>
                      <a:tailEnd type="none" w="med" len="med"/>
                    </a:lnL>
                    <a:lnR w="28575" cap="flat" cmpd="sng" algn="ctr">
                      <a:solidFill>
                        <a:srgbClr val="002D73"/>
                      </a:solidFill>
                      <a:prstDash val="solid"/>
                      <a:round/>
                      <a:headEnd type="none" w="med" len="med"/>
                      <a:tailEnd type="none" w="med" len="med"/>
                    </a:lnR>
                    <a:lnT w="12700" cmpd="sng">
                      <a:noFill/>
                    </a:lnT>
                    <a:lnB w="28575" cap="flat" cmpd="sng" algn="ctr">
                      <a:solidFill>
                        <a:srgbClr val="002D73"/>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99803782"/>
                  </a:ext>
                </a:extLst>
              </a:tr>
            </a:tbl>
          </a:graphicData>
        </a:graphic>
      </p:graphicFrame>
      <p:grpSp>
        <p:nvGrpSpPr>
          <p:cNvPr id="21" name="Group 20">
            <a:extLst>
              <a:ext uri="{FF2B5EF4-FFF2-40B4-BE49-F238E27FC236}">
                <a16:creationId xmlns:a16="http://schemas.microsoft.com/office/drawing/2014/main" id="{3984F071-931E-9BFF-D4A5-953A98CED58E}"/>
              </a:ext>
            </a:extLst>
          </p:cNvPr>
          <p:cNvGrpSpPr/>
          <p:nvPr/>
        </p:nvGrpSpPr>
        <p:grpSpPr>
          <a:xfrm>
            <a:off x="95249" y="771338"/>
            <a:ext cx="2315219" cy="893724"/>
            <a:chOff x="187348" y="933733"/>
            <a:chExt cx="2315219" cy="893724"/>
          </a:xfrm>
        </p:grpSpPr>
        <p:sp>
          <p:nvSpPr>
            <p:cNvPr id="18" name="Rectangle: Rounded Corners 17">
              <a:extLst>
                <a:ext uri="{FF2B5EF4-FFF2-40B4-BE49-F238E27FC236}">
                  <a16:creationId xmlns:a16="http://schemas.microsoft.com/office/drawing/2014/main" id="{E57DB040-79F8-FE86-0368-D8F4708C9740}"/>
                </a:ext>
              </a:extLst>
            </p:cNvPr>
            <p:cNvSpPr/>
            <p:nvPr/>
          </p:nvSpPr>
          <p:spPr>
            <a:xfrm>
              <a:off x="860256" y="982829"/>
              <a:ext cx="1642311" cy="223968"/>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C000"/>
                  </a:solidFill>
                  <a:latin typeface="Arial" panose="020B0604020202020204" pitchFamily="34" charset="0"/>
                  <a:cs typeface="Arial" panose="020B0604020202020204" pitchFamily="34" charset="0"/>
                </a:rPr>
                <a:t>Fee for Service</a:t>
              </a:r>
            </a:p>
          </p:txBody>
        </p:sp>
        <p:grpSp>
          <p:nvGrpSpPr>
            <p:cNvPr id="16" name="Group 15">
              <a:extLst>
                <a:ext uri="{FF2B5EF4-FFF2-40B4-BE49-F238E27FC236}">
                  <a16:creationId xmlns:a16="http://schemas.microsoft.com/office/drawing/2014/main" id="{A51DE393-B399-6F74-094C-B96558D9E122}"/>
                </a:ext>
              </a:extLst>
            </p:cNvPr>
            <p:cNvGrpSpPr/>
            <p:nvPr/>
          </p:nvGrpSpPr>
          <p:grpSpPr>
            <a:xfrm>
              <a:off x="187348" y="933733"/>
              <a:ext cx="926432" cy="893724"/>
              <a:chOff x="4571998" y="1411486"/>
              <a:chExt cx="996902" cy="983152"/>
            </a:xfrm>
          </p:grpSpPr>
          <p:sp>
            <p:nvSpPr>
              <p:cNvPr id="11" name="Oval 10">
                <a:extLst>
                  <a:ext uri="{FF2B5EF4-FFF2-40B4-BE49-F238E27FC236}">
                    <a16:creationId xmlns:a16="http://schemas.microsoft.com/office/drawing/2014/main" id="{04B80B00-2931-BC17-5B18-83B9F25E2EB0}"/>
                  </a:ext>
                </a:extLst>
              </p:cNvPr>
              <p:cNvSpPr/>
              <p:nvPr/>
            </p:nvSpPr>
            <p:spPr>
              <a:xfrm>
                <a:off x="4571998" y="1411486"/>
                <a:ext cx="996902" cy="983152"/>
              </a:xfrm>
              <a:prstGeom prst="ellipse">
                <a:avLst/>
              </a:prstGeom>
              <a:solidFill>
                <a:srgbClr val="002D7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Payroll outline">
                <a:extLst>
                  <a:ext uri="{FF2B5EF4-FFF2-40B4-BE49-F238E27FC236}">
                    <a16:creationId xmlns:a16="http://schemas.microsoft.com/office/drawing/2014/main" id="{7ECE4155-B0DF-E99C-9311-A223B9B082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5596" y="1578209"/>
                <a:ext cx="649705" cy="649705"/>
              </a:xfrm>
              <a:prstGeom prst="rect">
                <a:avLst/>
              </a:prstGeom>
            </p:spPr>
          </p:pic>
        </p:grpSp>
      </p:grpSp>
      <p:sp>
        <p:nvSpPr>
          <p:cNvPr id="41" name="TextBox 40">
            <a:extLst>
              <a:ext uri="{FF2B5EF4-FFF2-40B4-BE49-F238E27FC236}">
                <a16:creationId xmlns:a16="http://schemas.microsoft.com/office/drawing/2014/main" id="{68D8AF62-74F7-00B4-5EBF-2BCAB2162071}"/>
              </a:ext>
            </a:extLst>
          </p:cNvPr>
          <p:cNvSpPr txBox="1"/>
          <p:nvPr/>
        </p:nvSpPr>
        <p:spPr>
          <a:xfrm>
            <a:off x="1021681" y="1093498"/>
            <a:ext cx="8032750" cy="1508105"/>
          </a:xfrm>
          <a:prstGeom prst="rect">
            <a:avLst/>
          </a:prstGeom>
          <a:noFill/>
        </p:spPr>
        <p:txBody>
          <a:bodyPr wrap="square" rtlCol="0">
            <a:spAutoFit/>
          </a:bodyPr>
          <a:lstStyle/>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46% of Ambulance Services in New York State Bill Insurance.</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Transportation must originate and terminate at a covered location.</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Medical necessity justifying the use of an ambulance must be established.</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Medicare and most commercial insurance companies reimburse ambulance service providers based on an allowable fee schedule for patient transports. This is usually negotiated to a discounted amount rather than the actual cost of the provided service. The consumer must pay a portion of most bills (co-insurance, co-pay, etc.), and ambulance service billing departments handle collection of that portion of the bill from the consumer.</a:t>
            </a:r>
          </a:p>
        </p:txBody>
      </p:sp>
    </p:spTree>
    <p:extLst>
      <p:ext uri="{BB962C8B-B14F-4D97-AF65-F5344CB8AC3E}">
        <p14:creationId xmlns:p14="http://schemas.microsoft.com/office/powerpoint/2010/main" val="331880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sz="1800" b="1" dirty="0">
                <a:solidFill>
                  <a:srgbClr val="FFC000"/>
                </a:solidFill>
                <a:latin typeface="Arial Black" panose="020B0A04020102020204" pitchFamily="34" charset="0"/>
                <a:cs typeface="Arial" panose="020B0604020202020204" pitchFamily="34" charset="0"/>
              </a:rPr>
              <a:t>OUTLINE</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err="1">
                <a:solidFill>
                  <a:srgbClr val="002D73"/>
                </a:solidFill>
                <a:latin typeface="Arial Black" panose="020B0A04020102020204" pitchFamily="34" charset="0"/>
                <a:cs typeface="Arial" panose="020B0604020202020204" pitchFamily="34" charset="0"/>
              </a:rPr>
              <a:t>PHHPC</a:t>
            </a:r>
            <a:r>
              <a:rPr lang="en-US" sz="1600" b="1" dirty="0">
                <a:solidFill>
                  <a:srgbClr val="002D73"/>
                </a:solidFill>
                <a:latin typeface="Arial Black" panose="020B0A04020102020204" pitchFamily="34" charset="0"/>
                <a:cs typeface="Arial" panose="020B0604020202020204" pitchFamily="34" charset="0"/>
              </a:rPr>
              <a:t> Planning Committee EMS Presentation</a:t>
            </a:r>
          </a:p>
        </p:txBody>
      </p:sp>
      <p:sp>
        <p:nvSpPr>
          <p:cNvPr id="2" name="TextBox 1">
            <a:extLst>
              <a:ext uri="{FF2B5EF4-FFF2-40B4-BE49-F238E27FC236}">
                <a16:creationId xmlns:a16="http://schemas.microsoft.com/office/drawing/2014/main" id="{B98A3CE6-8E37-C460-1404-5A2336602BCF}"/>
              </a:ext>
            </a:extLst>
          </p:cNvPr>
          <p:cNvSpPr txBox="1"/>
          <p:nvPr/>
        </p:nvSpPr>
        <p:spPr>
          <a:xfrm>
            <a:off x="538089" y="835482"/>
            <a:ext cx="8067822" cy="3231654"/>
          </a:xfrm>
          <a:prstGeom prst="rect">
            <a:avLst/>
          </a:prstGeom>
          <a:noFill/>
        </p:spPr>
        <p:txBody>
          <a:bodyPr wrap="square" rtlCol="0">
            <a:spAutoFit/>
          </a:bodyPr>
          <a:lstStyle/>
          <a:p>
            <a:pPr marL="0" algn="l" rtl="0" eaLnBrk="1" fontAlgn="t" latinLnBrk="0" hangingPunct="1">
              <a:spcBef>
                <a:spcPts val="0"/>
              </a:spcBef>
              <a:spcAft>
                <a:spcPts val="0"/>
              </a:spcAft>
            </a:pPr>
            <a:r>
              <a:rPr lang="en-US" sz="1200" b="1" i="0" u="sng" strike="noStrike" kern="1200" dirty="0">
                <a:solidFill>
                  <a:srgbClr val="000000"/>
                </a:solidFill>
                <a:effectLst/>
                <a:latin typeface="Arial" panose="020B0604020202020204" pitchFamily="34" charset="0"/>
                <a:cs typeface="Arial" panose="020B0604020202020204" pitchFamily="34" charset="0"/>
              </a:rPr>
              <a:t>Statutory &amp; Regulatory Overview</a:t>
            </a:r>
            <a:endParaRPr lang="en-US" sz="1200" b="0" i="0" u="sng" strike="noStrike" dirty="0">
              <a:effectLst/>
              <a:latin typeface="Arial" panose="020B0604020202020204" pitchFamily="34" charset="0"/>
            </a:endParaRPr>
          </a:p>
          <a:p>
            <a:pPr marL="173736" indent="-173736" fontAlgn="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State Emergency Medical Services Council Roles &amp; Responsibilities</a:t>
            </a:r>
            <a:endParaRPr lang="en-US" sz="1200" b="0" i="0" u="none" strike="noStrike" dirty="0">
              <a:effectLst/>
              <a:latin typeface="Arial" panose="020B0604020202020204" pitchFamily="34" charset="0"/>
            </a:endParaRPr>
          </a:p>
          <a:p>
            <a:pPr marL="173736" indent="-173736" fontAlgn="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Regional Emergency Medical Services Council Roles &amp; Responsibilities</a:t>
            </a:r>
            <a:endParaRPr lang="en-US" sz="1200" b="0" i="0" u="none" strike="noStrike" dirty="0">
              <a:effectLst/>
              <a:latin typeface="Arial" panose="020B0604020202020204" pitchFamily="34" charset="0"/>
            </a:endParaRPr>
          </a:p>
          <a:p>
            <a:pPr marL="173736" indent="-173736" fontAlgn="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State Trauma Advisory Committee</a:t>
            </a:r>
            <a:endParaRPr lang="en-US" sz="1200" b="0" i="0" u="none" strike="noStrike" dirty="0">
              <a:effectLst/>
              <a:latin typeface="Arial" panose="020B0604020202020204" pitchFamily="34" charset="0"/>
            </a:endParaRPr>
          </a:p>
          <a:p>
            <a:pPr marL="173736" indent="-173736" fontAlgn="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Emergency Medical Services for Children Advisory Committee</a:t>
            </a:r>
            <a:endParaRPr lang="en-US" sz="1200" b="0" i="0" u="none" strike="noStrike" dirty="0">
              <a:effectLst/>
              <a:latin typeface="Arial" panose="020B0604020202020204" pitchFamily="34" charset="0"/>
            </a:endParaRPr>
          </a:p>
          <a:p>
            <a:pPr marL="173736" indent="-173736" fontAlgn="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Department of Health Roles and Responsibilities</a:t>
            </a: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endParaRPr lang="en-US" sz="1200" b="1" i="0" u="none" strike="noStrike" kern="1200" dirty="0">
              <a:solidFill>
                <a:srgbClr val="000000"/>
              </a:solidFill>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en-US" sz="1200" b="1" i="0" u="sng" strike="noStrike" kern="1200" dirty="0">
                <a:solidFill>
                  <a:srgbClr val="000000"/>
                </a:solidFill>
                <a:effectLst/>
                <a:latin typeface="Arial" panose="020B0604020202020204" pitchFamily="34" charset="0"/>
                <a:cs typeface="Arial" panose="020B0604020202020204" pitchFamily="34" charset="0"/>
              </a:rPr>
              <a:t>EMS System Overview</a:t>
            </a:r>
            <a:endParaRPr lang="en-US" sz="1200" b="0" i="0" u="sng" strike="noStrike" dirty="0">
              <a:effectLst/>
              <a:latin typeface="Arial" panose="020B0604020202020204" pitchFamily="34" charset="0"/>
            </a:endParaRPr>
          </a:p>
          <a:p>
            <a:pPr marL="1737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Emergency System</a:t>
            </a:r>
            <a:endParaRPr lang="en-US" sz="1200" b="0" i="0" u="none" strike="noStrike" dirty="0">
              <a:effectLst/>
              <a:latin typeface="Arial" panose="020B0604020202020204" pitchFamily="34" charset="0"/>
            </a:endParaRPr>
          </a:p>
          <a:p>
            <a:pPr marL="6309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911 Public Safety Answering Points (PSAP)</a:t>
            </a:r>
            <a:endParaRPr lang="en-US" sz="1200" b="0" i="0" u="none" strike="noStrike" dirty="0">
              <a:effectLst/>
              <a:latin typeface="Arial" panose="020B0604020202020204" pitchFamily="34" charset="0"/>
            </a:endParaRPr>
          </a:p>
          <a:p>
            <a:pPr marL="6309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First Response</a:t>
            </a:r>
            <a:endParaRPr lang="en-US" sz="1200" b="0" i="0" u="none" strike="noStrike" dirty="0">
              <a:effectLst/>
              <a:latin typeface="Arial" panose="020B0604020202020204" pitchFamily="34" charset="0"/>
            </a:endParaRPr>
          </a:p>
          <a:p>
            <a:pPr marL="6309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Ambulance Response</a:t>
            </a:r>
            <a:endParaRPr lang="en-US" sz="12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Interfacility Patient Transportation System</a:t>
            </a: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endParaRPr lang="en-US" sz="1200" b="1" i="0" u="none" strike="noStrike" kern="1200" dirty="0">
              <a:solidFill>
                <a:srgbClr val="000000"/>
              </a:solidFill>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en-US" sz="1200" b="1" i="0" u="sng" strike="noStrike" kern="1200" dirty="0">
                <a:solidFill>
                  <a:srgbClr val="000000"/>
                </a:solidFill>
                <a:effectLst/>
                <a:latin typeface="Arial" panose="020B0604020202020204" pitchFamily="34" charset="0"/>
                <a:cs typeface="Arial" panose="020B0604020202020204" pitchFamily="34" charset="0"/>
              </a:rPr>
              <a:t>EMS Funding Overview</a:t>
            </a:r>
            <a:endParaRPr lang="en-US" sz="1200" b="0" i="0" u="sng" strike="noStrike" dirty="0">
              <a:effectLst/>
              <a:latin typeface="Arial" panose="020B0604020202020204" pitchFamily="34" charset="0"/>
            </a:endParaRPr>
          </a:p>
          <a:p>
            <a:pPr marL="1737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Fee-for-Service</a:t>
            </a:r>
            <a:endParaRPr lang="en-US" sz="12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buFont typeface="Arial" panose="020B0604020202020204" pitchFamily="34" charset="0"/>
              <a:buChar char="•"/>
            </a:pPr>
            <a:r>
              <a:rPr lang="en-US" sz="1200" b="0" i="0" u="none" strike="noStrike" kern="1200" dirty="0">
                <a:solidFill>
                  <a:srgbClr val="000000"/>
                </a:solidFill>
                <a:effectLst/>
                <a:latin typeface="Arial" panose="020B0604020202020204" pitchFamily="34" charset="0"/>
                <a:cs typeface="Arial" panose="020B0604020202020204" pitchFamily="34" charset="0"/>
              </a:rPr>
              <a:t>Municipal Contracts</a:t>
            </a:r>
            <a:endParaRPr lang="en-US" sz="1200" b="0" i="0" u="none" strike="noStrike" dirty="0">
              <a:effectLst/>
              <a:latin typeface="Arial" panose="020B0604020202020204" pitchFamily="34" charset="0"/>
            </a:endParaRPr>
          </a:p>
        </p:txBody>
      </p:sp>
    </p:spTree>
    <p:extLst>
      <p:ext uri="{BB962C8B-B14F-4D97-AF65-F5344CB8AC3E}">
        <p14:creationId xmlns:p14="http://schemas.microsoft.com/office/powerpoint/2010/main" val="4146792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E699E-C13B-C9CE-FE13-F3E34DF86831}"/>
              </a:ext>
            </a:extLst>
          </p:cNvPr>
          <p:cNvSpPr txBox="1"/>
          <p:nvPr/>
        </p:nvSpPr>
        <p:spPr>
          <a:xfrm>
            <a:off x="-1" y="85171"/>
            <a:ext cx="9143999"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FISCAL OPERATIONS</a:t>
            </a:r>
          </a:p>
        </p:txBody>
      </p:sp>
      <p:sp>
        <p:nvSpPr>
          <p:cNvPr id="3" name="TextBox 2">
            <a:extLst>
              <a:ext uri="{FF2B5EF4-FFF2-40B4-BE49-F238E27FC236}">
                <a16:creationId xmlns:a16="http://schemas.microsoft.com/office/drawing/2014/main" id="{3C5D5440-2264-5665-9FAC-6C234C31BE76}"/>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EMS Primary Funding Mechanisms</a:t>
            </a:r>
          </a:p>
        </p:txBody>
      </p:sp>
      <p:grpSp>
        <p:nvGrpSpPr>
          <p:cNvPr id="23" name="Group 22">
            <a:extLst>
              <a:ext uri="{FF2B5EF4-FFF2-40B4-BE49-F238E27FC236}">
                <a16:creationId xmlns:a16="http://schemas.microsoft.com/office/drawing/2014/main" id="{5E40BD42-2890-4686-E7A6-658328231E14}"/>
              </a:ext>
            </a:extLst>
          </p:cNvPr>
          <p:cNvGrpSpPr/>
          <p:nvPr/>
        </p:nvGrpSpPr>
        <p:grpSpPr>
          <a:xfrm>
            <a:off x="91764" y="701098"/>
            <a:ext cx="2451866" cy="893724"/>
            <a:chOff x="187347" y="3488465"/>
            <a:chExt cx="2451866" cy="893724"/>
          </a:xfrm>
        </p:grpSpPr>
        <p:sp>
          <p:nvSpPr>
            <p:cNvPr id="20" name="Rectangle: Rounded Corners 19">
              <a:extLst>
                <a:ext uri="{FF2B5EF4-FFF2-40B4-BE49-F238E27FC236}">
                  <a16:creationId xmlns:a16="http://schemas.microsoft.com/office/drawing/2014/main" id="{9CFAEEBD-79ED-4F94-CCA2-E8A41C3E281B}"/>
                </a:ext>
              </a:extLst>
            </p:cNvPr>
            <p:cNvSpPr/>
            <p:nvPr/>
          </p:nvSpPr>
          <p:spPr>
            <a:xfrm>
              <a:off x="996902" y="3655521"/>
              <a:ext cx="1642311" cy="223968"/>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C000"/>
                  </a:solidFill>
                  <a:latin typeface="Arial" panose="020B0604020202020204" pitchFamily="34" charset="0"/>
                  <a:cs typeface="Arial" panose="020B0604020202020204" pitchFamily="34" charset="0"/>
                </a:rPr>
                <a:t>Municipal Contracts</a:t>
              </a:r>
            </a:p>
          </p:txBody>
        </p:sp>
        <p:grpSp>
          <p:nvGrpSpPr>
            <p:cNvPr id="14" name="Group 13">
              <a:extLst>
                <a:ext uri="{FF2B5EF4-FFF2-40B4-BE49-F238E27FC236}">
                  <a16:creationId xmlns:a16="http://schemas.microsoft.com/office/drawing/2014/main" id="{E2090551-690D-AB81-B82D-6701EF4E21FF}"/>
                </a:ext>
              </a:extLst>
            </p:cNvPr>
            <p:cNvGrpSpPr/>
            <p:nvPr/>
          </p:nvGrpSpPr>
          <p:grpSpPr>
            <a:xfrm>
              <a:off x="187347" y="3488465"/>
              <a:ext cx="926432" cy="893724"/>
              <a:chOff x="2600540" y="2890325"/>
              <a:chExt cx="996902" cy="983152"/>
            </a:xfrm>
          </p:grpSpPr>
          <p:sp>
            <p:nvSpPr>
              <p:cNvPr id="13" name="Oval 12">
                <a:extLst>
                  <a:ext uri="{FF2B5EF4-FFF2-40B4-BE49-F238E27FC236}">
                    <a16:creationId xmlns:a16="http://schemas.microsoft.com/office/drawing/2014/main" id="{0816FE13-4267-2119-8257-07CCAD4CACC7}"/>
                  </a:ext>
                </a:extLst>
              </p:cNvPr>
              <p:cNvSpPr/>
              <p:nvPr/>
            </p:nvSpPr>
            <p:spPr>
              <a:xfrm>
                <a:off x="2600540" y="2890325"/>
                <a:ext cx="996902" cy="983152"/>
              </a:xfrm>
              <a:prstGeom prst="ellipse">
                <a:avLst/>
              </a:prstGeom>
              <a:solidFill>
                <a:srgbClr val="002D7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Contract outline">
                <a:extLst>
                  <a:ext uri="{FF2B5EF4-FFF2-40B4-BE49-F238E27FC236}">
                    <a16:creationId xmlns:a16="http://schemas.microsoft.com/office/drawing/2014/main" id="{352850BB-EB10-F423-65BC-D5C641C062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74139" y="3057049"/>
                <a:ext cx="649705" cy="649705"/>
              </a:xfrm>
              <a:prstGeom prst="rect">
                <a:avLst/>
              </a:prstGeom>
            </p:spPr>
          </p:pic>
        </p:grpSp>
      </p:grpSp>
      <p:sp>
        <p:nvSpPr>
          <p:cNvPr id="4" name="TextBox 3">
            <a:extLst>
              <a:ext uri="{FF2B5EF4-FFF2-40B4-BE49-F238E27FC236}">
                <a16:creationId xmlns:a16="http://schemas.microsoft.com/office/drawing/2014/main" id="{E7CEDB28-867A-61DB-F1A7-C17D6183BA64}"/>
              </a:ext>
            </a:extLst>
          </p:cNvPr>
          <p:cNvSpPr txBox="1"/>
          <p:nvPr/>
        </p:nvSpPr>
        <p:spPr>
          <a:xfrm>
            <a:off x="993724" y="1092122"/>
            <a:ext cx="7810328" cy="3847207"/>
          </a:xfrm>
          <a:prstGeom prst="rect">
            <a:avLst/>
          </a:prstGeom>
          <a:noFill/>
        </p:spPr>
        <p:txBody>
          <a:bodyPr wrap="square" rtlCol="0">
            <a:spAutoFit/>
          </a:bodyPr>
          <a:lstStyle/>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14% of ambulance services in New York State receive funding through a taxing district.</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General Municipal Law (</a:t>
            </a:r>
            <a:r>
              <a:rPr lang="en-US" sz="1100" dirty="0" err="1">
                <a:latin typeface="Arial" panose="020B0604020202020204" pitchFamily="34" charset="0"/>
                <a:cs typeface="Arial" panose="020B0604020202020204" pitchFamily="34" charset="0"/>
              </a:rPr>
              <a:t>GML</a:t>
            </a:r>
            <a:r>
              <a:rPr lang="en-US" sz="1100" dirty="0">
                <a:latin typeface="Arial" panose="020B0604020202020204" pitchFamily="34" charset="0"/>
                <a:cs typeface="Arial" panose="020B0604020202020204" pitchFamily="34" charset="0"/>
              </a:rPr>
              <a:t>) Article 6, Section 122b allows municipalities to provide emergency medical service, general ambulance service or some combination of these either directly with a municipally operated service or by contracting with one or more individuals, municipal corporations, associations, or other organizations to provide such service.</a:t>
            </a:r>
          </a:p>
          <a:p>
            <a:pPr marL="628650" lvl="1"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Subsection (2) of Section 122b allows municipalities to set a schedule of user fees to offset the costs of these services for taxpayers. </a:t>
            </a:r>
          </a:p>
          <a:p>
            <a:pPr marL="628650" lvl="1"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If user fees are assessed, the collection and administration of such fees is the responsibility of the municipality.</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Ambulance districts can also be formed as special taxing districts using New York State Town Law Articles 12 and 12-A, and those districts can contract to provide ambulance service to the properties within the district funded by taxes assessed on the property owners of the district in the manner as other town charges (based on assessed value).</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Towns are also empowered to contract with any city, village, fire district or incorporated fire company to provide emergency ambulance service within any fire protection district under a fire protection contract. Town Law Section 184 allows for this service subject to the provisions of </a:t>
            </a:r>
            <a:r>
              <a:rPr lang="en-US" sz="1100" dirty="0" err="1">
                <a:latin typeface="Arial" panose="020B0604020202020204" pitchFamily="34" charset="0"/>
                <a:cs typeface="Arial" panose="020B0604020202020204" pitchFamily="34" charset="0"/>
              </a:rPr>
              <a:t>GML</a:t>
            </a:r>
            <a:r>
              <a:rPr lang="en-US" sz="1100" dirty="0">
                <a:latin typeface="Arial" panose="020B0604020202020204" pitchFamily="34" charset="0"/>
                <a:cs typeface="Arial" panose="020B0604020202020204" pitchFamily="34" charset="0"/>
              </a:rPr>
              <a:t> 209(b).</a:t>
            </a:r>
          </a:p>
          <a:p>
            <a:pPr marL="171450" indent="-171450">
              <a:spcBef>
                <a:spcPts val="300"/>
              </a:spcBef>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Options for villages to provide emergency or general ambulance service under </a:t>
            </a:r>
            <a:r>
              <a:rPr lang="en-US" sz="1100" dirty="0" err="1">
                <a:latin typeface="Arial" panose="020B0604020202020204" pitchFamily="34" charset="0"/>
                <a:cs typeface="Arial" panose="020B0604020202020204" pitchFamily="34" charset="0"/>
              </a:rPr>
              <a:t>GML</a:t>
            </a:r>
            <a:r>
              <a:rPr lang="en-US" sz="1100" dirty="0">
                <a:latin typeface="Arial" panose="020B0604020202020204" pitchFamily="34" charset="0"/>
                <a:cs typeface="Arial" panose="020B0604020202020204" pitchFamily="34" charset="0"/>
              </a:rPr>
              <a:t> 122-b are generally the same as those for towns. In addition, Village Law Section 10-1000(2) allows the governing board of the village (or fire district) that has its own fire department with an emergency rescue or first aid squad comprised mostly of volunteers to authorize said squad to furnish general ambulance services.</a:t>
            </a:r>
          </a:p>
          <a:p>
            <a:pPr marL="171450" indent="-171450">
              <a:spcBef>
                <a:spcPts val="300"/>
              </a:spcBef>
              <a:spcAft>
                <a:spcPts val="300"/>
              </a:spcAft>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2690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72ACC29-561E-4E22-859E-BBD4C88FBCED}"/>
              </a:ext>
            </a:extLst>
          </p:cNvPr>
          <p:cNvSpPr/>
          <p:nvPr/>
        </p:nvSpPr>
        <p:spPr>
          <a:xfrm>
            <a:off x="360218" y="1226127"/>
            <a:ext cx="8423564" cy="1953492"/>
          </a:xfrm>
          <a:prstGeom prst="round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Question Mark with solid fill">
            <a:extLst>
              <a:ext uri="{FF2B5EF4-FFF2-40B4-BE49-F238E27FC236}">
                <a16:creationId xmlns:a16="http://schemas.microsoft.com/office/drawing/2014/main" id="{B6142088-5DFB-43E7-963B-AF72397D17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59382" y="1947142"/>
            <a:ext cx="914400" cy="914400"/>
          </a:xfrm>
          <a:prstGeom prst="rect">
            <a:avLst/>
          </a:prstGeom>
        </p:spPr>
      </p:pic>
      <p:sp>
        <p:nvSpPr>
          <p:cNvPr id="4" name="TextBox 3"/>
          <p:cNvSpPr txBox="1"/>
          <p:nvPr/>
        </p:nvSpPr>
        <p:spPr>
          <a:xfrm>
            <a:off x="304800" y="1285588"/>
            <a:ext cx="8423564" cy="584775"/>
          </a:xfrm>
          <a:prstGeom prst="rect">
            <a:avLst/>
          </a:prstGeom>
          <a:noFill/>
          <a:ln>
            <a:noFill/>
          </a:ln>
        </p:spPr>
        <p:txBody>
          <a:bodyPr wrap="square" rtlCol="0">
            <a:spAutoFit/>
          </a:bodyPr>
          <a:lstStyle/>
          <a:p>
            <a:pPr algn="ctr"/>
            <a:r>
              <a:rPr lang="en-US" sz="3200" b="1">
                <a:solidFill>
                  <a:srgbClr val="FFC000"/>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47876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Governing Laws</a:t>
            </a:r>
          </a:p>
        </p:txBody>
      </p:sp>
      <p:sp>
        <p:nvSpPr>
          <p:cNvPr id="4" name="Rectangle 3">
            <a:extLst>
              <a:ext uri="{FF2B5EF4-FFF2-40B4-BE49-F238E27FC236}">
                <a16:creationId xmlns:a16="http://schemas.microsoft.com/office/drawing/2014/main" id="{10FB240F-4DE7-05AE-657D-CA591AAE616F}"/>
              </a:ext>
            </a:extLst>
          </p:cNvPr>
          <p:cNvSpPr/>
          <p:nvPr/>
        </p:nvSpPr>
        <p:spPr>
          <a:xfrm>
            <a:off x="111719" y="844851"/>
            <a:ext cx="4281526" cy="493418"/>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C000"/>
                </a:solidFill>
                <a:latin typeface="Arial" panose="020B0604020202020204" pitchFamily="34" charset="0"/>
                <a:cs typeface="Arial" panose="020B0604020202020204" pitchFamily="34" charset="0"/>
              </a:rPr>
              <a:t>PUBLIC HEALTH LAW - ARTICLE 30</a:t>
            </a:r>
          </a:p>
          <a:p>
            <a:pPr algn="ctr"/>
            <a:r>
              <a:rPr lang="en-US" sz="1100" dirty="0">
                <a:solidFill>
                  <a:srgbClr val="FFC000"/>
                </a:solidFill>
                <a:latin typeface="Arial" panose="020B0604020202020204" pitchFamily="34" charset="0"/>
                <a:cs typeface="Arial" panose="020B0604020202020204" pitchFamily="34" charset="0"/>
              </a:rPr>
              <a:t>Emergency Medical Services</a:t>
            </a:r>
          </a:p>
        </p:txBody>
      </p:sp>
      <p:sp>
        <p:nvSpPr>
          <p:cNvPr id="6" name="Rectangle 5">
            <a:extLst>
              <a:ext uri="{FF2B5EF4-FFF2-40B4-BE49-F238E27FC236}">
                <a16:creationId xmlns:a16="http://schemas.microsoft.com/office/drawing/2014/main" id="{245A99FE-3F02-93E7-2B9C-DE80B641F54F}"/>
              </a:ext>
            </a:extLst>
          </p:cNvPr>
          <p:cNvSpPr/>
          <p:nvPr/>
        </p:nvSpPr>
        <p:spPr>
          <a:xfrm>
            <a:off x="4750756" y="844851"/>
            <a:ext cx="4281525" cy="493418"/>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C000"/>
                </a:solidFill>
                <a:latin typeface="Arial" panose="020B0604020202020204" pitchFamily="34" charset="0"/>
                <a:cs typeface="Arial" panose="020B0604020202020204" pitchFamily="34" charset="0"/>
              </a:rPr>
              <a:t>PUBLIC HEALTH LAW - ARTICLE 30-A</a:t>
            </a:r>
          </a:p>
          <a:p>
            <a:pPr algn="ctr"/>
            <a:r>
              <a:rPr lang="en-US" sz="1100" dirty="0">
                <a:solidFill>
                  <a:srgbClr val="FFC000"/>
                </a:solidFill>
                <a:latin typeface="Arial" panose="020B0604020202020204" pitchFamily="34" charset="0"/>
                <a:cs typeface="Arial" panose="020B0604020202020204" pitchFamily="34" charset="0"/>
              </a:rPr>
              <a:t>Emergency Medical Service Personnel Training Act</a:t>
            </a:r>
          </a:p>
        </p:txBody>
      </p:sp>
      <p:sp>
        <p:nvSpPr>
          <p:cNvPr id="7" name="Rectangle 6">
            <a:extLst>
              <a:ext uri="{FF2B5EF4-FFF2-40B4-BE49-F238E27FC236}">
                <a16:creationId xmlns:a16="http://schemas.microsoft.com/office/drawing/2014/main" id="{9C33C7B9-03B5-2EBD-AA99-A4D3847D089C}"/>
              </a:ext>
            </a:extLst>
          </p:cNvPr>
          <p:cNvSpPr/>
          <p:nvPr/>
        </p:nvSpPr>
        <p:spPr>
          <a:xfrm>
            <a:off x="111719" y="2711130"/>
            <a:ext cx="4281526" cy="493418"/>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C000"/>
                </a:solidFill>
                <a:latin typeface="Arial" panose="020B0604020202020204" pitchFamily="34" charset="0"/>
                <a:cs typeface="Arial" panose="020B0604020202020204" pitchFamily="34" charset="0"/>
              </a:rPr>
              <a:t>PUBLIC HEALTH LAW - ARTICLE 30-B</a:t>
            </a:r>
          </a:p>
          <a:p>
            <a:pPr algn="ctr"/>
            <a:r>
              <a:rPr lang="en-US" sz="1100" dirty="0">
                <a:solidFill>
                  <a:srgbClr val="FFC000"/>
                </a:solidFill>
                <a:latin typeface="Arial" panose="020B0604020202020204" pitchFamily="34" charset="0"/>
                <a:cs typeface="Arial" panose="020B0604020202020204" pitchFamily="34" charset="0"/>
              </a:rPr>
              <a:t>Emergency Medical, Trauma and Disaster Care</a:t>
            </a:r>
          </a:p>
        </p:txBody>
      </p:sp>
      <p:sp>
        <p:nvSpPr>
          <p:cNvPr id="8" name="Rectangle 7">
            <a:extLst>
              <a:ext uri="{FF2B5EF4-FFF2-40B4-BE49-F238E27FC236}">
                <a16:creationId xmlns:a16="http://schemas.microsoft.com/office/drawing/2014/main" id="{1FC84BC3-FE21-DECF-CCA6-7F1EF8D56437}"/>
              </a:ext>
            </a:extLst>
          </p:cNvPr>
          <p:cNvSpPr/>
          <p:nvPr/>
        </p:nvSpPr>
        <p:spPr>
          <a:xfrm>
            <a:off x="4750756" y="2714392"/>
            <a:ext cx="4281526" cy="493418"/>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C000"/>
                </a:solidFill>
                <a:latin typeface="Arial" panose="020B0604020202020204" pitchFamily="34" charset="0"/>
                <a:cs typeface="Arial" panose="020B0604020202020204" pitchFamily="34" charset="0"/>
              </a:rPr>
              <a:t>PUBLIC HEALTH LAW - ARTICLE 30-C</a:t>
            </a:r>
          </a:p>
          <a:p>
            <a:pPr algn="ctr"/>
            <a:r>
              <a:rPr lang="en-US" sz="1100" dirty="0">
                <a:solidFill>
                  <a:srgbClr val="FFC000"/>
                </a:solidFill>
                <a:latin typeface="Arial" panose="020B0604020202020204" pitchFamily="34" charset="0"/>
                <a:cs typeface="Arial" panose="020B0604020202020204" pitchFamily="34" charset="0"/>
              </a:rPr>
              <a:t>Emergency Medical Services for Children</a:t>
            </a:r>
          </a:p>
        </p:txBody>
      </p:sp>
      <p:sp>
        <p:nvSpPr>
          <p:cNvPr id="12" name="Rectangle 11">
            <a:extLst>
              <a:ext uri="{FF2B5EF4-FFF2-40B4-BE49-F238E27FC236}">
                <a16:creationId xmlns:a16="http://schemas.microsoft.com/office/drawing/2014/main" id="{86019207-2679-5B3B-4184-CCB240384DDF}"/>
              </a:ext>
            </a:extLst>
          </p:cNvPr>
          <p:cNvSpPr/>
          <p:nvPr/>
        </p:nvSpPr>
        <p:spPr>
          <a:xfrm>
            <a:off x="111719" y="1338268"/>
            <a:ext cx="4281526" cy="1315555"/>
          </a:xfrm>
          <a:prstGeom prst="rect">
            <a:avLst/>
          </a:prstGeom>
          <a:solidFill>
            <a:schemeClr val="bg1">
              <a:lumMod val="85000"/>
            </a:schemeClr>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Public Access Programs </a:t>
            </a:r>
            <a:br>
              <a:rPr lang="en-US" sz="1000" dirty="0">
                <a:solidFill>
                  <a:schemeClr val="tx1"/>
                </a:solidFill>
                <a:latin typeface="Arial" panose="020B0604020202020204" pitchFamily="34" charset="0"/>
                <a:cs typeface="Arial" panose="020B0604020202020204" pitchFamily="34" charset="0"/>
              </a:rPr>
            </a:br>
            <a:r>
              <a:rPr lang="en-US" sz="1000" dirty="0">
                <a:solidFill>
                  <a:schemeClr val="tx1"/>
                </a:solidFill>
                <a:latin typeface="Arial" panose="020B0604020202020204" pitchFamily="34" charset="0"/>
                <a:cs typeface="Arial" panose="020B0604020202020204" pitchFamily="34" charset="0"/>
              </a:rPr>
              <a:t>(AED, EPI-Pen, CPR Equipment, Rescue Inhalers)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State and Regional EMS Councils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Ambulance and First Response Services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Minimum Staffing Standards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Quality Improvement Program</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the State EMS Task Force</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Authorities, Roles, and Responsibilities</a:t>
            </a:r>
          </a:p>
          <a:p>
            <a:pPr marL="171450" indent="-1714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3E3DEF1-6CEA-9AE0-EDC4-F9EDE81F74BC}"/>
              </a:ext>
            </a:extLst>
          </p:cNvPr>
          <p:cNvSpPr/>
          <p:nvPr/>
        </p:nvSpPr>
        <p:spPr>
          <a:xfrm>
            <a:off x="111719" y="3206972"/>
            <a:ext cx="4281526" cy="1220352"/>
          </a:xfrm>
          <a:prstGeom prst="rect">
            <a:avLst/>
          </a:prstGeom>
          <a:solidFill>
            <a:schemeClr val="bg1">
              <a:lumMod val="85000"/>
            </a:schemeClr>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State and Regional Trauma Advisory Committees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the Hospital Trauma Designation Program</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Quality Improvement Program for Trauma Care</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the Comprehensive Emergency Medical and Trauma Plan</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Interfacility Transport Coordination System</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System for Coordination of Medical Disaster Programs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Authorities, Roles, and Responsibilities</a:t>
            </a:r>
          </a:p>
        </p:txBody>
      </p:sp>
      <p:sp>
        <p:nvSpPr>
          <p:cNvPr id="18" name="Rectangle 17">
            <a:extLst>
              <a:ext uri="{FF2B5EF4-FFF2-40B4-BE49-F238E27FC236}">
                <a16:creationId xmlns:a16="http://schemas.microsoft.com/office/drawing/2014/main" id="{DF7F1136-39F5-017B-495A-69411D7BE642}"/>
              </a:ext>
            </a:extLst>
          </p:cNvPr>
          <p:cNvSpPr/>
          <p:nvPr/>
        </p:nvSpPr>
        <p:spPr>
          <a:xfrm>
            <a:off x="4750755" y="1367947"/>
            <a:ext cx="4281526" cy="1285876"/>
          </a:xfrm>
          <a:prstGeom prst="rect">
            <a:avLst/>
          </a:prstGeom>
          <a:solidFill>
            <a:schemeClr val="bg1">
              <a:lumMod val="85000"/>
            </a:schemeClr>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EMS Personnel Training Programs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EMS Personnel Training Fund</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Reporting Requirements</a:t>
            </a:r>
          </a:p>
          <a:p>
            <a:pPr marL="171450" indent="-17145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Establishes a Public Service Recruitment Campaign</a:t>
            </a:r>
          </a:p>
          <a:p>
            <a:pPr marL="171450" indent="-171450">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8105132B-B65F-2FC5-0F60-F120281327A2}"/>
              </a:ext>
            </a:extLst>
          </p:cNvPr>
          <p:cNvSpPr/>
          <p:nvPr/>
        </p:nvSpPr>
        <p:spPr>
          <a:xfrm>
            <a:off x="4750755" y="3206972"/>
            <a:ext cx="4281525" cy="1220352"/>
          </a:xfrm>
          <a:prstGeom prst="rect">
            <a:avLst/>
          </a:prstGeom>
          <a:solidFill>
            <a:schemeClr val="bg1">
              <a:lumMod val="85000"/>
            </a:schemeClr>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Establishes the State Emergency Medical Services for Children Advisory Committee</a:t>
            </a:r>
          </a:p>
          <a:p>
            <a:pPr marL="171450" indent="-171450">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Establishes Facility Pediatric Readiness Recognition Programs</a:t>
            </a:r>
          </a:p>
          <a:p>
            <a:pPr marL="171450" indent="-171450">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Establishes Pediatric Emergency Medical Training Programs</a:t>
            </a:r>
          </a:p>
          <a:p>
            <a:pPr marL="171450" indent="-171450">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Establishes Authorities, Roles, and Responsibilities</a:t>
            </a:r>
          </a:p>
          <a:p>
            <a:pPr marL="171450" indent="-171450">
              <a:buFont typeface="Arial" panose="020B0604020202020204" pitchFamily="34" charset="0"/>
              <a:buChar char="•"/>
            </a:pPr>
            <a:endParaRPr lang="en-US"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942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544"/>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EMS Regulatory Council Structure</a:t>
            </a:r>
          </a:p>
        </p:txBody>
      </p:sp>
      <p:sp>
        <p:nvSpPr>
          <p:cNvPr id="40" name="Rectangle 39">
            <a:extLst>
              <a:ext uri="{FF2B5EF4-FFF2-40B4-BE49-F238E27FC236}">
                <a16:creationId xmlns:a16="http://schemas.microsoft.com/office/drawing/2014/main" id="{506CB1EC-2295-1C1E-ABDD-038A47175B8B}"/>
              </a:ext>
            </a:extLst>
          </p:cNvPr>
          <p:cNvSpPr/>
          <p:nvPr/>
        </p:nvSpPr>
        <p:spPr>
          <a:xfrm>
            <a:off x="2783783" y="763066"/>
            <a:ext cx="3520259" cy="395058"/>
          </a:xfrm>
          <a:prstGeom prst="rect">
            <a:avLst/>
          </a:prstGeom>
          <a:solidFill>
            <a:srgbClr val="002D73"/>
          </a:solidFill>
          <a:ln>
            <a:solidFill>
              <a:srgbClr val="002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C000"/>
                </a:solidFill>
                <a:latin typeface="Arial" panose="020B0604020202020204" pitchFamily="34" charset="0"/>
                <a:cs typeface="Arial" panose="020B0604020202020204" pitchFamily="34" charset="0"/>
              </a:rPr>
              <a:t>New York State Department of Health</a:t>
            </a:r>
          </a:p>
          <a:p>
            <a:pPr algn="ctr"/>
            <a:r>
              <a:rPr lang="en-US" sz="1200" b="1" dirty="0">
                <a:solidFill>
                  <a:srgbClr val="FFC000"/>
                </a:solidFill>
                <a:latin typeface="Arial" panose="020B0604020202020204" pitchFamily="34" charset="0"/>
                <a:cs typeface="Arial" panose="020B0604020202020204" pitchFamily="34" charset="0"/>
              </a:rPr>
              <a:t>Bureau of EMS and Trauma Systems</a:t>
            </a:r>
            <a:endParaRPr lang="en-US" sz="1200" dirty="0">
              <a:solidFill>
                <a:srgbClr val="FFC000"/>
              </a:solidFill>
              <a:latin typeface="Arial" panose="020B0604020202020204" pitchFamily="34" charset="0"/>
              <a:cs typeface="Arial" panose="020B0604020202020204" pitchFamily="34" charset="0"/>
            </a:endParaRPr>
          </a:p>
        </p:txBody>
      </p:sp>
      <p:pic>
        <p:nvPicPr>
          <p:cNvPr id="63" name="Picture 62" descr="Logo&#10;&#10;Description automatically generated">
            <a:extLst>
              <a:ext uri="{FF2B5EF4-FFF2-40B4-BE49-F238E27FC236}">
                <a16:creationId xmlns:a16="http://schemas.microsoft.com/office/drawing/2014/main" id="{1132DFA4-9BE5-76EC-F82C-365A4DC59B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620" y="4144276"/>
            <a:ext cx="1195319" cy="914052"/>
          </a:xfrm>
          <a:prstGeom prst="rect">
            <a:avLst/>
          </a:prstGeom>
        </p:spPr>
      </p:pic>
      <p:pic>
        <p:nvPicPr>
          <p:cNvPr id="65" name="Picture 64" descr="Logo&#10;&#10;Description automatically generated">
            <a:extLst>
              <a:ext uri="{FF2B5EF4-FFF2-40B4-BE49-F238E27FC236}">
                <a16:creationId xmlns:a16="http://schemas.microsoft.com/office/drawing/2014/main" id="{22D3FA1B-3A5A-DCC1-6AA4-05C5B7336F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7661" y="3230225"/>
            <a:ext cx="1192242" cy="914052"/>
          </a:xfrm>
          <a:prstGeom prst="rect">
            <a:avLst/>
          </a:prstGeom>
        </p:spPr>
      </p:pic>
      <p:pic>
        <p:nvPicPr>
          <p:cNvPr id="67" name="Picture 66" descr="Logo&#10;&#10;Description automatically generated">
            <a:extLst>
              <a:ext uri="{FF2B5EF4-FFF2-40B4-BE49-F238E27FC236}">
                <a16:creationId xmlns:a16="http://schemas.microsoft.com/office/drawing/2014/main" id="{CF302ECD-3206-867B-D1EE-35509F7A6C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620" y="2316172"/>
            <a:ext cx="1192242" cy="914052"/>
          </a:xfrm>
          <a:prstGeom prst="rect">
            <a:avLst/>
          </a:prstGeom>
        </p:spPr>
      </p:pic>
      <p:pic>
        <p:nvPicPr>
          <p:cNvPr id="69" name="Picture 68" descr="Logo&#10;&#10;Description automatically generated">
            <a:extLst>
              <a:ext uri="{FF2B5EF4-FFF2-40B4-BE49-F238E27FC236}">
                <a16:creationId xmlns:a16="http://schemas.microsoft.com/office/drawing/2014/main" id="{22A60366-9E83-7314-FFF8-44F2A9831A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6123" y="1565386"/>
            <a:ext cx="1195319" cy="914052"/>
          </a:xfrm>
          <a:prstGeom prst="rect">
            <a:avLst/>
          </a:prstGeom>
        </p:spPr>
      </p:pic>
      <p:cxnSp>
        <p:nvCxnSpPr>
          <p:cNvPr id="71" name="Connector: Elbow 70">
            <a:extLst>
              <a:ext uri="{FF2B5EF4-FFF2-40B4-BE49-F238E27FC236}">
                <a16:creationId xmlns:a16="http://schemas.microsoft.com/office/drawing/2014/main" id="{5BE853B6-80C6-6090-A904-676D53A26DE6}"/>
              </a:ext>
            </a:extLst>
          </p:cNvPr>
          <p:cNvCxnSpPr>
            <a:cxnSpLocks/>
            <a:stCxn id="69" idx="1"/>
            <a:endCxn id="67" idx="0"/>
          </p:cNvCxnSpPr>
          <p:nvPr/>
        </p:nvCxnSpPr>
        <p:spPr>
          <a:xfrm rot="10800000" flipV="1">
            <a:off x="1052741" y="2022412"/>
            <a:ext cx="1133382" cy="293760"/>
          </a:xfrm>
          <a:prstGeom prst="bentConnector2">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8180DDB6-5958-9014-B612-B9DDB99AFA92}"/>
              </a:ext>
            </a:extLst>
          </p:cNvPr>
          <p:cNvCxnSpPr>
            <a:cxnSpLocks/>
            <a:stCxn id="69" idx="2"/>
            <a:endCxn id="65" idx="0"/>
          </p:cNvCxnSpPr>
          <p:nvPr/>
        </p:nvCxnSpPr>
        <p:spPr>
          <a:xfrm rot="5400000">
            <a:off x="2408390" y="2854831"/>
            <a:ext cx="750787" cy="1"/>
          </a:xfrm>
          <a:prstGeom prst="bentConnector3">
            <a:avLst>
              <a:gd name="adj1" fmla="val 50000"/>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98C2AA79-0D4A-4128-8D19-D7F094ABC0E1}"/>
              </a:ext>
            </a:extLst>
          </p:cNvPr>
          <p:cNvCxnSpPr>
            <a:cxnSpLocks/>
            <a:stCxn id="65" idx="1"/>
            <a:endCxn id="63" idx="0"/>
          </p:cNvCxnSpPr>
          <p:nvPr/>
        </p:nvCxnSpPr>
        <p:spPr>
          <a:xfrm rot="10800000" flipV="1">
            <a:off x="1054281" y="3687250"/>
            <a:ext cx="1133381" cy="457025"/>
          </a:xfrm>
          <a:prstGeom prst="bentConnector2">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C2FC08B5-0FD3-CF71-A20A-46654075CF70}"/>
              </a:ext>
            </a:extLst>
          </p:cNvPr>
          <p:cNvCxnSpPr>
            <a:cxnSpLocks/>
            <a:stCxn id="67" idx="1"/>
            <a:endCxn id="63" idx="1"/>
          </p:cNvCxnSpPr>
          <p:nvPr/>
        </p:nvCxnSpPr>
        <p:spPr>
          <a:xfrm rot="10800000" flipV="1">
            <a:off x="456620" y="2773198"/>
            <a:ext cx="12700" cy="1828104"/>
          </a:xfrm>
          <a:prstGeom prst="bentConnector3">
            <a:avLst>
              <a:gd name="adj1" fmla="val 1800000"/>
            </a:avLst>
          </a:prstGeom>
          <a:ln w="28575">
            <a:solidFill>
              <a:srgbClr val="002D7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5" name="Connector: Elbow 104">
            <a:extLst>
              <a:ext uri="{FF2B5EF4-FFF2-40B4-BE49-F238E27FC236}">
                <a16:creationId xmlns:a16="http://schemas.microsoft.com/office/drawing/2014/main" id="{7F50A527-8247-2407-C017-227A58C6C38E}"/>
              </a:ext>
            </a:extLst>
          </p:cNvPr>
          <p:cNvCxnSpPr>
            <a:cxnSpLocks/>
            <a:stCxn id="40" idx="2"/>
            <a:endCxn id="69" idx="0"/>
          </p:cNvCxnSpPr>
          <p:nvPr/>
        </p:nvCxnSpPr>
        <p:spPr>
          <a:xfrm rot="5400000">
            <a:off x="3460217" y="481690"/>
            <a:ext cx="407262" cy="1760130"/>
          </a:xfrm>
          <a:prstGeom prst="bentConnector3">
            <a:avLst>
              <a:gd name="adj1" fmla="val 50000"/>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pic>
        <p:nvPicPr>
          <p:cNvPr id="188" name="Picture 187" descr="Logo&#10;&#10;Description automatically generated">
            <a:extLst>
              <a:ext uri="{FF2B5EF4-FFF2-40B4-BE49-F238E27FC236}">
                <a16:creationId xmlns:a16="http://schemas.microsoft.com/office/drawing/2014/main" id="{40F54E20-04A7-6F7D-2443-AAFF077CF17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09460" y="3230225"/>
            <a:ext cx="1190704" cy="914052"/>
          </a:xfrm>
          <a:prstGeom prst="rect">
            <a:avLst/>
          </a:prstGeom>
        </p:spPr>
      </p:pic>
      <p:pic>
        <p:nvPicPr>
          <p:cNvPr id="190" name="Picture 189" descr="Logo&#10;&#10;Description automatically generated">
            <a:extLst>
              <a:ext uri="{FF2B5EF4-FFF2-40B4-BE49-F238E27FC236}">
                <a16:creationId xmlns:a16="http://schemas.microsoft.com/office/drawing/2014/main" id="{55E4FE90-BF30-9172-6B6E-D5A24E7C975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06382" y="1564629"/>
            <a:ext cx="1195320" cy="914052"/>
          </a:xfrm>
          <a:prstGeom prst="rect">
            <a:avLst/>
          </a:prstGeom>
        </p:spPr>
      </p:pic>
      <p:cxnSp>
        <p:nvCxnSpPr>
          <p:cNvPr id="205" name="Connector: Elbow 204">
            <a:extLst>
              <a:ext uri="{FF2B5EF4-FFF2-40B4-BE49-F238E27FC236}">
                <a16:creationId xmlns:a16="http://schemas.microsoft.com/office/drawing/2014/main" id="{36269EBC-D778-C122-DD6F-1B6BB3FDC413}"/>
              </a:ext>
            </a:extLst>
          </p:cNvPr>
          <p:cNvCxnSpPr>
            <a:cxnSpLocks/>
            <a:stCxn id="40" idx="2"/>
            <a:endCxn id="190" idx="0"/>
          </p:cNvCxnSpPr>
          <p:nvPr/>
        </p:nvCxnSpPr>
        <p:spPr>
          <a:xfrm rot="16200000" flipH="1">
            <a:off x="5220725" y="481311"/>
            <a:ext cx="406505" cy="1760129"/>
          </a:xfrm>
          <a:prstGeom prst="bentConnector3">
            <a:avLst>
              <a:gd name="adj1" fmla="val 50000"/>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Connector: Elbow 208">
            <a:extLst>
              <a:ext uri="{FF2B5EF4-FFF2-40B4-BE49-F238E27FC236}">
                <a16:creationId xmlns:a16="http://schemas.microsoft.com/office/drawing/2014/main" id="{8760D63A-5B50-FEBD-C0B4-11FA704DE7C7}"/>
              </a:ext>
            </a:extLst>
          </p:cNvPr>
          <p:cNvCxnSpPr>
            <a:cxnSpLocks/>
            <a:stCxn id="190" idx="2"/>
            <a:endCxn id="188" idx="0"/>
          </p:cNvCxnSpPr>
          <p:nvPr/>
        </p:nvCxnSpPr>
        <p:spPr>
          <a:xfrm rot="16200000" flipH="1">
            <a:off x="5928655" y="2854068"/>
            <a:ext cx="751544" cy="770"/>
          </a:xfrm>
          <a:prstGeom prst="bentConnector3">
            <a:avLst>
              <a:gd name="adj1" fmla="val 50000"/>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pic>
        <p:nvPicPr>
          <p:cNvPr id="217" name="Picture 216" descr="Logo&#10;&#10;Description automatically generated">
            <a:extLst>
              <a:ext uri="{FF2B5EF4-FFF2-40B4-BE49-F238E27FC236}">
                <a16:creationId xmlns:a16="http://schemas.microsoft.com/office/drawing/2014/main" id="{06963485-F320-48BD-70D4-D96D90B9E5E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46253" y="1564629"/>
            <a:ext cx="1195318" cy="914052"/>
          </a:xfrm>
          <a:prstGeom prst="rect">
            <a:avLst/>
          </a:prstGeom>
        </p:spPr>
      </p:pic>
      <p:cxnSp>
        <p:nvCxnSpPr>
          <p:cNvPr id="218" name="Connector: Elbow 217">
            <a:extLst>
              <a:ext uri="{FF2B5EF4-FFF2-40B4-BE49-F238E27FC236}">
                <a16:creationId xmlns:a16="http://schemas.microsoft.com/office/drawing/2014/main" id="{1F5E73E6-E4F2-196D-FC3F-7C178C2A841C}"/>
              </a:ext>
            </a:extLst>
          </p:cNvPr>
          <p:cNvCxnSpPr>
            <a:cxnSpLocks/>
            <a:stCxn id="40" idx="2"/>
            <a:endCxn id="217" idx="0"/>
          </p:cNvCxnSpPr>
          <p:nvPr/>
        </p:nvCxnSpPr>
        <p:spPr>
          <a:xfrm rot="5400000">
            <a:off x="4340661" y="1361376"/>
            <a:ext cx="406505" cy="1"/>
          </a:xfrm>
          <a:prstGeom prst="bentConnector3">
            <a:avLst>
              <a:gd name="adj1" fmla="val 50000"/>
            </a:avLst>
          </a:prstGeom>
          <a:ln w="28575">
            <a:solidFill>
              <a:srgbClr val="002D7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57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State Emergency Medical Services Council (</a:t>
            </a:r>
            <a:r>
              <a:rPr lang="en-US" sz="1600" b="1" dirty="0" err="1">
                <a:solidFill>
                  <a:srgbClr val="002D73"/>
                </a:solidFill>
                <a:latin typeface="Arial Black" panose="020B0A04020102020204" pitchFamily="34" charset="0"/>
                <a:cs typeface="Arial" panose="020B0604020202020204" pitchFamily="34" charset="0"/>
              </a:rPr>
              <a:t>SEMSCO</a:t>
            </a:r>
            <a:r>
              <a:rPr lang="en-US" sz="1600" b="1" dirty="0">
                <a:solidFill>
                  <a:srgbClr val="002D73"/>
                </a:solidFill>
                <a:latin typeface="Arial Black" panose="020B0A040201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EA9AB2E9-C6AE-C4E7-78EF-01AF9D6B2B99}"/>
              </a:ext>
            </a:extLst>
          </p:cNvPr>
          <p:cNvSpPr txBox="1"/>
          <p:nvPr/>
        </p:nvSpPr>
        <p:spPr>
          <a:xfrm>
            <a:off x="278859" y="834427"/>
            <a:ext cx="8158264" cy="4031873"/>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and assist the Commissioner on issues related to the provision of emergency medical service, specialty care, designated facility care, and disaster medical care including recommendation, revision, and application of rules and regulations; appropriateness review standards; treatment protocols; workforce development; and quality improvement standards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Subject to approval by the Commissioner,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may amend and repeal rules and regulations establishing minimum standards for ambulance services; ambulance service certification; advanced life support first response services; the provision of prehospital emergency medical care; public education; the development of a statewide emergency medical services system; the provision of ambulance services outside the primary territory specified in the ambulance services’ certificate; and training, examination, and certification of certified first responders, emergency medical technicians, and advanced emergency medical technicians.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Provide information and recommendations to the trustees of SUNY regarding the offering of credit and noncredit courses which would satisfy the educational requirements for certification and recertification of emergency medical technicians and advanced emergency medical technicians.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Provide consultation to the Department for the development of a continuing medical education recertification program for emergency medical technicians and advanced emergency medical technicians.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Amend, modify and reverse determinations of the regional councils related to the determination of public need for additional ambulance services.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Provide an annual estimate of the amount of funding needed to provide adequate funding for emergency medical services training. </a:t>
            </a:r>
          </a:p>
          <a:p>
            <a:pPr marL="628650" lvl="1"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191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State Emergency Medical Advisory Committee (SEMAC)</a:t>
            </a:r>
          </a:p>
        </p:txBody>
      </p:sp>
      <p:sp>
        <p:nvSpPr>
          <p:cNvPr id="2" name="TextBox 1">
            <a:extLst>
              <a:ext uri="{FF2B5EF4-FFF2-40B4-BE49-F238E27FC236}">
                <a16:creationId xmlns:a16="http://schemas.microsoft.com/office/drawing/2014/main" id="{EA9AB2E9-C6AE-C4E7-78EF-01AF9D6B2B99}"/>
              </a:ext>
            </a:extLst>
          </p:cNvPr>
          <p:cNvSpPr txBox="1"/>
          <p:nvPr/>
        </p:nvSpPr>
        <p:spPr>
          <a:xfrm>
            <a:off x="278859" y="834427"/>
            <a:ext cx="8158264" cy="1677382"/>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and recommend to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statewide minimum standards for medical control; treatment, transportation and triage protocols, including protocols for invasive procedures and infection control; the use of regulated medical devices and drugs by emergency medical services personnel; and may issue advisory guidelines in any of these areas.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prior to the issuance of any guidelines.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Review protocols developed by regional emergency medical advisory committees for consistency with statewide standards.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Assist the Department and the Commissioner in the development, periodic revision, and application of appropriateness review standards and quality improvement guidelines for emergency medical care and emergency departments and emergency services under article 28 and 30 of Public Health Law</a:t>
            </a:r>
          </a:p>
        </p:txBody>
      </p:sp>
    </p:spTree>
    <p:extLst>
      <p:ext uri="{BB962C8B-B14F-4D97-AF65-F5344CB8AC3E}">
        <p14:creationId xmlns:p14="http://schemas.microsoft.com/office/powerpoint/2010/main" val="7706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Regional Emergency Medical Services Council (</a:t>
            </a:r>
            <a:r>
              <a:rPr lang="en-US" sz="1600" b="1" dirty="0" err="1">
                <a:solidFill>
                  <a:srgbClr val="002D73"/>
                </a:solidFill>
                <a:latin typeface="Arial Black" panose="020B0A04020102020204" pitchFamily="34" charset="0"/>
                <a:cs typeface="Arial" panose="020B0604020202020204" pitchFamily="34" charset="0"/>
              </a:rPr>
              <a:t>REMSCO</a:t>
            </a:r>
            <a:r>
              <a:rPr lang="en-US" sz="1600" b="1" dirty="0">
                <a:solidFill>
                  <a:srgbClr val="002D73"/>
                </a:solidFill>
                <a:latin typeface="Arial Black" panose="020B0A040201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EA9AB2E9-C6AE-C4E7-78EF-01AF9D6B2B99}"/>
              </a:ext>
            </a:extLst>
          </p:cNvPr>
          <p:cNvSpPr txBox="1"/>
          <p:nvPr/>
        </p:nvSpPr>
        <p:spPr>
          <a:xfrm>
            <a:off x="278859" y="834427"/>
            <a:ext cx="8158264" cy="2816156"/>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and the Department on such issues as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or the Department may require related to the provision of emergency medical service, specialty care, designated facility care, and disaster medical care.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Carry out duties to assist in the regional coordination of emergency medical service, specialty care, designated facility care, and disaster medical care as outlined by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with approval from the Department.</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Undertake or cause to be undertaken plans, surveys, analyses and studies necessary, convenient or desirable. </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Fix and collect reasonable fees, rent, and other charges for the use of its equipment and the provision of its services.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Recommend to the Department the approval of training course sponsors within its region.</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promulgate, and implement annually an EMS training plan which addresses the needs of its region.</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Approve regional emergency medical advisory committee (</a:t>
            </a:r>
            <a:r>
              <a:rPr lang="en-US" sz="1100" dirty="0" err="1">
                <a:latin typeface="Arial" panose="020B0604020202020204" pitchFamily="34" charset="0"/>
                <a:cs typeface="Arial" panose="020B0604020202020204" pitchFamily="34" charset="0"/>
              </a:rPr>
              <a:t>REMAC</a:t>
            </a:r>
            <a:r>
              <a:rPr lang="en-US" sz="1100" dirty="0">
                <a:latin typeface="Arial" panose="020B0604020202020204" pitchFamily="34" charset="0"/>
                <a:cs typeface="Arial" panose="020B0604020202020204" pitchFamily="34" charset="0"/>
              </a:rPr>
              <a:t>) nominees.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Provide focused technical assistance and support to voluntary ambulance services operating under staffing exemptions.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Coordinate emergency medical services training programs within its region.</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Make determinations of public need for the establishment of additional emergency medical services and ambulance services. </a:t>
            </a:r>
          </a:p>
        </p:txBody>
      </p:sp>
    </p:spTree>
    <p:extLst>
      <p:ext uri="{BB962C8B-B14F-4D97-AF65-F5344CB8AC3E}">
        <p14:creationId xmlns:p14="http://schemas.microsoft.com/office/powerpoint/2010/main" val="251687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14" name="TextBox 13">
            <a:extLst>
              <a:ext uri="{FF2B5EF4-FFF2-40B4-BE49-F238E27FC236}">
                <a16:creationId xmlns:a16="http://schemas.microsoft.com/office/drawing/2014/main" id="{A41DF861-2DFB-460D-9D1F-1D1D0F005D89}"/>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Regional Emergency Medical Advisory Committee (</a:t>
            </a:r>
            <a:r>
              <a:rPr lang="en-US" sz="1600" b="1" dirty="0" err="1">
                <a:solidFill>
                  <a:srgbClr val="002D73"/>
                </a:solidFill>
                <a:latin typeface="Arial Black" panose="020B0A04020102020204" pitchFamily="34" charset="0"/>
                <a:cs typeface="Arial" panose="020B0604020202020204" pitchFamily="34" charset="0"/>
              </a:rPr>
              <a:t>REMAC</a:t>
            </a:r>
            <a:r>
              <a:rPr lang="en-US" sz="1600" b="1" dirty="0">
                <a:solidFill>
                  <a:srgbClr val="002D73"/>
                </a:solidFill>
                <a:latin typeface="Arial Black" panose="020B0A040201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EA9AB2E9-C6AE-C4E7-78EF-01AF9D6B2B99}"/>
              </a:ext>
            </a:extLst>
          </p:cNvPr>
          <p:cNvSpPr txBox="1"/>
          <p:nvPr/>
        </p:nvSpPr>
        <p:spPr>
          <a:xfrm>
            <a:off x="278859" y="834427"/>
            <a:ext cx="8158264" cy="1415772"/>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Develop policies, procedures, triage, treatment, and transportation protocols which are consistent with the standards of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and which address local conditions.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Approve physicians to provide on-line medical control.</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Coordinate the development of regional medical control systems.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Participate in quality improvement activities addressing system-wide concerns.</a:t>
            </a:r>
          </a:p>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Nominate a physician with demonstrated knowledge and experience in emergency medical services to serve on the SEMAC.</a:t>
            </a:r>
          </a:p>
        </p:txBody>
      </p:sp>
      <p:sp>
        <p:nvSpPr>
          <p:cNvPr id="3" name="TextBox 2">
            <a:extLst>
              <a:ext uri="{FF2B5EF4-FFF2-40B4-BE49-F238E27FC236}">
                <a16:creationId xmlns:a16="http://schemas.microsoft.com/office/drawing/2014/main" id="{AE5E85DC-1293-3D7B-FDC2-7AF3AFF6A07E}"/>
              </a:ext>
            </a:extLst>
          </p:cNvPr>
          <p:cNvSpPr txBox="1"/>
          <p:nvPr/>
        </p:nvSpPr>
        <p:spPr>
          <a:xfrm>
            <a:off x="0" y="252171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Emergency Medical Services for Children Advisory Committee (</a:t>
            </a:r>
            <a:r>
              <a:rPr lang="en-US" sz="1600" b="1" dirty="0" err="1">
                <a:solidFill>
                  <a:srgbClr val="002D73"/>
                </a:solidFill>
                <a:latin typeface="Arial Black" panose="020B0A04020102020204" pitchFamily="34" charset="0"/>
                <a:cs typeface="Arial" panose="020B0604020202020204" pitchFamily="34" charset="0"/>
              </a:rPr>
              <a:t>EMSC</a:t>
            </a:r>
            <a:r>
              <a:rPr lang="en-US" sz="1600" b="1" dirty="0">
                <a:solidFill>
                  <a:srgbClr val="002D73"/>
                </a:solidFill>
                <a:latin typeface="Arial Black" panose="020B0A040201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BC9AAE18-11AE-35A2-C3D3-7C6E63159E87}"/>
              </a:ext>
            </a:extLst>
          </p:cNvPr>
          <p:cNvSpPr txBox="1"/>
          <p:nvPr/>
        </p:nvSpPr>
        <p:spPr>
          <a:xfrm>
            <a:off x="278859" y="2993967"/>
            <a:ext cx="8158264" cy="600164"/>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the Department, the Commissioner, the </a:t>
            </a:r>
            <a:r>
              <a:rPr lang="en-US" sz="1100" dirty="0" err="1">
                <a:latin typeface="Arial" panose="020B0604020202020204" pitchFamily="34" charset="0"/>
                <a:cs typeface="Arial" panose="020B0604020202020204" pitchFamily="34" charset="0"/>
              </a:rPr>
              <a:t>SEMSCO</a:t>
            </a:r>
            <a:r>
              <a:rPr lang="en-US" sz="1100" dirty="0">
                <a:latin typeface="Arial" panose="020B0604020202020204" pitchFamily="34" charset="0"/>
                <a:cs typeface="Arial" panose="020B0604020202020204" pitchFamily="34" charset="0"/>
              </a:rPr>
              <a:t>,  the SEMAC, and the State Trauma Advisory Committee (</a:t>
            </a:r>
            <a:r>
              <a:rPr lang="en-US" sz="1100" dirty="0" err="1">
                <a:latin typeface="Arial" panose="020B0604020202020204" pitchFamily="34" charset="0"/>
                <a:cs typeface="Arial" panose="020B0604020202020204" pitchFamily="34" charset="0"/>
              </a:rPr>
              <a:t>STAC</a:t>
            </a:r>
            <a:r>
              <a:rPr lang="en-US" sz="1100" dirty="0">
                <a:latin typeface="Arial" panose="020B0604020202020204" pitchFamily="34" charset="0"/>
                <a:cs typeface="Arial" panose="020B0604020202020204" pitchFamily="34" charset="0"/>
              </a:rPr>
              <a:t>) regarding all aspects of emergency medical services for children, including pediatric emergency medical, trauma, and disaster care, and the early care of maltreated children and children with special health care needs.</a:t>
            </a:r>
          </a:p>
        </p:txBody>
      </p:sp>
    </p:spTree>
    <p:extLst>
      <p:ext uri="{BB962C8B-B14F-4D97-AF65-F5344CB8AC3E}">
        <p14:creationId xmlns:p14="http://schemas.microsoft.com/office/powerpoint/2010/main" val="59304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69E73ED-E4BE-4065-B7F9-D387DBBEB5B1}"/>
              </a:ext>
            </a:extLst>
          </p:cNvPr>
          <p:cNvSpPr txBox="1"/>
          <p:nvPr/>
        </p:nvSpPr>
        <p:spPr>
          <a:xfrm>
            <a:off x="0" y="85171"/>
            <a:ext cx="9144000" cy="276999"/>
          </a:xfrm>
          <a:prstGeom prst="rect">
            <a:avLst/>
          </a:prstGeom>
          <a:noFill/>
          <a:ln>
            <a:noFill/>
          </a:ln>
        </p:spPr>
        <p:txBody>
          <a:bodyPr wrap="square" tIns="0" bIns="0" rtlCol="0" anchor="b">
            <a:spAutoFit/>
          </a:bodyPr>
          <a:lstStyle/>
          <a:p>
            <a:r>
              <a:rPr lang="en-US" dirty="0">
                <a:solidFill>
                  <a:srgbClr val="FFC000"/>
                </a:solidFill>
                <a:latin typeface="Arial Black" panose="020B0A04020102020204" pitchFamily="34" charset="0"/>
                <a:cs typeface="Arial" panose="020B0604020202020204" pitchFamily="34" charset="0"/>
              </a:rPr>
              <a:t>EMS REGULATORY ROLES &amp; RESPONSIBILITIES</a:t>
            </a:r>
          </a:p>
        </p:txBody>
      </p:sp>
      <p:sp>
        <p:nvSpPr>
          <p:cNvPr id="3" name="TextBox 2">
            <a:extLst>
              <a:ext uri="{FF2B5EF4-FFF2-40B4-BE49-F238E27FC236}">
                <a16:creationId xmlns:a16="http://schemas.microsoft.com/office/drawing/2014/main" id="{73BBED87-FA09-679D-9210-C08708FE2C48}"/>
              </a:ext>
            </a:extLst>
          </p:cNvPr>
          <p:cNvSpPr txBox="1"/>
          <p:nvPr/>
        </p:nvSpPr>
        <p:spPr>
          <a:xfrm>
            <a:off x="0" y="362170"/>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State Trauma Advisory Committee (</a:t>
            </a:r>
            <a:r>
              <a:rPr lang="en-US" sz="1600" b="1" dirty="0" err="1">
                <a:solidFill>
                  <a:srgbClr val="002D73"/>
                </a:solidFill>
                <a:latin typeface="Arial Black" panose="020B0A04020102020204" pitchFamily="34" charset="0"/>
                <a:cs typeface="Arial" panose="020B0604020202020204" pitchFamily="34" charset="0"/>
              </a:rPr>
              <a:t>STAC</a:t>
            </a:r>
            <a:r>
              <a:rPr lang="en-US" sz="1600" b="1" dirty="0">
                <a:solidFill>
                  <a:srgbClr val="002D73"/>
                </a:solidFill>
                <a:latin typeface="Arial Black" panose="020B0A040201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158485E6-0555-3829-2519-0DD94C16E501}"/>
              </a:ext>
            </a:extLst>
          </p:cNvPr>
          <p:cNvSpPr txBox="1"/>
          <p:nvPr/>
        </p:nvSpPr>
        <p:spPr>
          <a:xfrm>
            <a:off x="175098" y="788346"/>
            <a:ext cx="8158264" cy="1415772"/>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the Department and the Commissioner regarding trauma and disaster care within the state, including the development, periodic revision, and application of statewide appropriateness review standards and quality improvement guidelines for: </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and disaster care</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systems</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centers</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stations</a:t>
            </a:r>
          </a:p>
        </p:txBody>
      </p:sp>
      <p:sp>
        <p:nvSpPr>
          <p:cNvPr id="5" name="TextBox 4">
            <a:extLst>
              <a:ext uri="{FF2B5EF4-FFF2-40B4-BE49-F238E27FC236}">
                <a16:creationId xmlns:a16="http://schemas.microsoft.com/office/drawing/2014/main" id="{CDF6892F-D97C-E145-E3C5-65C106808888}"/>
              </a:ext>
            </a:extLst>
          </p:cNvPr>
          <p:cNvSpPr txBox="1"/>
          <p:nvPr/>
        </p:nvSpPr>
        <p:spPr>
          <a:xfrm>
            <a:off x="0" y="2388766"/>
            <a:ext cx="9144000" cy="338554"/>
          </a:xfrm>
          <a:prstGeom prst="rect">
            <a:avLst/>
          </a:prstGeom>
          <a:noFill/>
          <a:ln>
            <a:noFill/>
          </a:ln>
        </p:spPr>
        <p:txBody>
          <a:bodyPr wrap="square" tIns="91440" bIns="0" rtlCol="0">
            <a:spAutoFit/>
          </a:bodyPr>
          <a:lstStyle/>
          <a:p>
            <a:r>
              <a:rPr lang="en-US" sz="1600" b="1" dirty="0">
                <a:solidFill>
                  <a:srgbClr val="002D73"/>
                </a:solidFill>
                <a:latin typeface="Arial Black" panose="020B0A04020102020204" pitchFamily="34" charset="0"/>
                <a:cs typeface="Arial" panose="020B0604020202020204" pitchFamily="34" charset="0"/>
              </a:rPr>
              <a:t>Regional Trauma Advisory Committees (</a:t>
            </a:r>
            <a:r>
              <a:rPr lang="en-US" sz="1600" b="1" dirty="0" err="1">
                <a:solidFill>
                  <a:srgbClr val="002D73"/>
                </a:solidFill>
                <a:latin typeface="Arial Black" panose="020B0A04020102020204" pitchFamily="34" charset="0"/>
                <a:cs typeface="Arial" panose="020B0604020202020204" pitchFamily="34" charset="0"/>
              </a:rPr>
              <a:t>RTAC</a:t>
            </a:r>
            <a:r>
              <a:rPr lang="en-US" sz="1600" b="1" dirty="0">
                <a:solidFill>
                  <a:srgbClr val="002D73"/>
                </a:solidFill>
                <a:latin typeface="Arial Black" panose="020B0A040201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0675B253-0596-3A8D-545B-FF45B96E6E1C}"/>
              </a:ext>
            </a:extLst>
          </p:cNvPr>
          <p:cNvSpPr txBox="1"/>
          <p:nvPr/>
        </p:nvSpPr>
        <p:spPr>
          <a:xfrm>
            <a:off x="175098" y="2814942"/>
            <a:ext cx="8158264" cy="1585049"/>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Advise the </a:t>
            </a:r>
            <a:r>
              <a:rPr lang="en-US" sz="1100" dirty="0" err="1">
                <a:latin typeface="Arial" panose="020B0604020202020204" pitchFamily="34" charset="0"/>
                <a:cs typeface="Arial" panose="020B0604020202020204" pitchFamily="34" charset="0"/>
              </a:rPr>
              <a:t>STAC</a:t>
            </a:r>
            <a:r>
              <a:rPr lang="en-US" sz="1100" dirty="0">
                <a:latin typeface="Arial" panose="020B0604020202020204" pitchFamily="34" charset="0"/>
                <a:cs typeface="Arial" panose="020B0604020202020204" pitchFamily="34" charset="0"/>
              </a:rPr>
              <a:t>, the Department, and the Commissioner regarding trauma and disaster care within the state, including the development, periodic revision, and application of statewide appropriateness review standards and quality improvement guidelines for: </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and disaster care</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systems</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centers</a:t>
            </a:r>
          </a:p>
          <a:p>
            <a:pPr marL="628650" lvl="1" indent="-171450">
              <a:spcBef>
                <a:spcPts val="600"/>
              </a:spcBef>
              <a:buFont typeface="Arial" panose="020B0604020202020204" pitchFamily="34" charset="0"/>
              <a:buChar char="•"/>
            </a:pPr>
            <a:r>
              <a:rPr lang="en-US" sz="1100" dirty="0">
                <a:latin typeface="Arial" panose="020B0604020202020204" pitchFamily="34" charset="0"/>
                <a:cs typeface="Arial" panose="020B0604020202020204" pitchFamily="34" charset="0"/>
              </a:rPr>
              <a:t>Trauma stations</a:t>
            </a:r>
          </a:p>
        </p:txBody>
      </p:sp>
    </p:spTree>
    <p:extLst>
      <p:ext uri="{BB962C8B-B14F-4D97-AF65-F5344CB8AC3E}">
        <p14:creationId xmlns:p14="http://schemas.microsoft.com/office/powerpoint/2010/main" val="1729253393"/>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partment xmlns="a6b7e2e1-3a55-4433-a401-8c3510bb2105" xsi:nil="true"/>
    <PublishingExpirationDate xmlns="http://schemas.microsoft.com/sharepoint/v3" xsi:nil="true"/>
    <PublishingStartDate xmlns="http://schemas.microsoft.com/sharepoint/v3" xsi:nil="true"/>
    <TaxCatchAll xmlns="890e9c21-b251-49b7-9079-548dd9a8bb22" xsi:nil="true"/>
    <lcf76f155ced4ddcb4097134ff3c332f xmlns="a6b7e2e1-3a55-4433-a401-8c3510bb210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B479586923F4DAF34CCB56A3E7DDB" ma:contentTypeVersion="14" ma:contentTypeDescription="Create a new document." ma:contentTypeScope="" ma:versionID="ffc62dae83a40bf1e7c46cff7b3194de">
  <xsd:schema xmlns:xsd="http://www.w3.org/2001/XMLSchema" xmlns:xs="http://www.w3.org/2001/XMLSchema" xmlns:p="http://schemas.microsoft.com/office/2006/metadata/properties" xmlns:ns1="http://schemas.microsoft.com/sharepoint/v3" xmlns:ns2="a6b7e2e1-3a55-4433-a401-8c3510bb2105" xmlns:ns3="890e9c21-b251-49b7-9079-548dd9a8bb22" targetNamespace="http://schemas.microsoft.com/office/2006/metadata/properties" ma:root="true" ma:fieldsID="231404ce8ac87e335b6ce972fa07b065" ns1:_="" ns2:_="" ns3:_="">
    <xsd:import namespace="http://schemas.microsoft.com/sharepoint/v3"/>
    <xsd:import namespace="a6b7e2e1-3a55-4433-a401-8c3510bb2105"/>
    <xsd:import namespace="890e9c21-b251-49b7-9079-548dd9a8bb22"/>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Department" minOccurs="0"/>
                <xsd:element ref="ns2:MediaServiceOCR" minOccurs="0"/>
                <xsd:element ref="ns3:SharedWithUsers" minOccurs="0"/>
                <xsd:element ref="ns3:SharedWithDetails"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b7e2e1-3a55-4433-a401-8c3510bb210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Department" ma:index="13" nillable="true" ma:displayName="Department" ma:description="Name of the Department the document is associated with." ma:internalName="Department">
      <xsd:simpleType>
        <xsd:restriction base="dms:Choice">
          <xsd:enumeration value="Executive Office"/>
          <xsd:enumeration value="Division of Epidemiology, Evaluation and Partner Services"/>
          <xsd:enumeration value="Division of HIV and Hepatitis Health Care"/>
          <xsd:enumeration value="Division of HIV/STD/HCV Prevention"/>
          <xsd:enumeration value="Office of Administration and Contract Management"/>
          <xsd:enumeration value="Office of Drug User Health"/>
          <xsd:enumeration value="Office of Grants and Data Management"/>
          <xsd:enumeration value="Office of HIV Uninsured Care Programs"/>
          <xsd:enumeration value="Office of Medicaid Policy and Programs"/>
          <xsd:enumeration value="Office of the Medical Director"/>
          <xsd:enumeration value="Office of Planning and Community Affairs"/>
        </xsd:restriction>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39e25b7-0a97-41c9-a156-d5f3062356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90e9c21-b251-49b7-9079-548dd9a8bb2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e722d18-1bcd-4e7b-be5a-c71a38af9469}" ma:internalName="TaxCatchAll" ma:showField="CatchAllData" ma:web="890e9c21-b251-49b7-9079-548dd9a8bb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06A967-A517-460C-98F8-A478709E8FF6}">
  <ds:schemaRefs>
    <ds:schemaRef ds:uri="http://purl.org/dc/dcmitype/"/>
    <ds:schemaRef ds:uri="http://schemas.microsoft.com/office/2006/metadata/properties"/>
    <ds:schemaRef ds:uri="http://purl.org/dc/elements/1.1/"/>
    <ds:schemaRef ds:uri="http://schemas.microsoft.com/office/2006/documentManagement/types"/>
    <ds:schemaRef ds:uri="http://purl.org/dc/terms/"/>
    <ds:schemaRef ds:uri="a6b7e2e1-3a55-4433-a401-8c3510bb2105"/>
    <ds:schemaRef ds:uri="http://schemas.microsoft.com/office/infopath/2007/PartnerControls"/>
    <ds:schemaRef ds:uri="890e9c21-b251-49b7-9079-548dd9a8bb22"/>
    <ds:schemaRef ds:uri="http://www.w3.org/XML/1998/namespace"/>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56210866-F14D-49A0-8DAD-CDBCE4A27098}">
  <ds:schemaRefs>
    <ds:schemaRef ds:uri="890e9c21-b251-49b7-9079-548dd9a8bb22"/>
    <ds:schemaRef ds:uri="a6b7e2e1-3a55-4433-a401-8c3510bb21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7FE1926-CF9F-451D-9F7F-9BF0FC0E14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802</TotalTime>
  <Words>2893</Words>
  <Application>Microsoft Office PowerPoint</Application>
  <PresentationFormat>On-screen Show (16:9)</PresentationFormat>
  <Paragraphs>567</Paragraphs>
  <Slides>21</Slides>
  <Notes>21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21</vt:i4>
      </vt:variant>
    </vt:vector>
  </HeadingPairs>
  <TitlesOfParts>
    <vt:vector size="30" baseType="lpstr">
      <vt:lpstr>Arial</vt:lpstr>
      <vt:lpstr>Arial Black</vt:lpstr>
      <vt:lpstr>Calibri</vt:lpstr>
      <vt:lpstr>Wingdings</vt:lpstr>
      <vt:lpstr>Cover Master</vt:lpstr>
      <vt:lpstr>Section Master</vt:lpstr>
      <vt:lpstr>Content Master</vt:lpstr>
      <vt:lpstr>2_Custom Design</vt:lpstr>
      <vt:lpstr>1_Cover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Dziura, Steven (HEALTH)</cp:lastModifiedBy>
  <cp:revision>2</cp:revision>
  <cp:lastPrinted>2023-02-08T17:18:06Z</cp:lastPrinted>
  <dcterms:created xsi:type="dcterms:W3CDTF">2014-12-09T18:34:34Z</dcterms:created>
  <dcterms:modified xsi:type="dcterms:W3CDTF">2023-08-23T13:22:46Z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0x010100147B479586923F4DAF34CCB56A3E7DDB</vt:lpwstr>
  </property>
</Properties>
</file>